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2" r:id="rId5"/>
    <p:sldMasterId id="2147483715" r:id="rId6"/>
    <p:sldMasterId id="2147483727" r:id="rId7"/>
    <p:sldMasterId id="2147483743" r:id="rId8"/>
  </p:sldMasterIdLst>
  <p:notesMasterIdLst>
    <p:notesMasterId r:id="rId46"/>
  </p:notesMasterIdLst>
  <p:sldIdLst>
    <p:sldId id="1671" r:id="rId9"/>
    <p:sldId id="1676" r:id="rId10"/>
    <p:sldId id="1677" r:id="rId11"/>
    <p:sldId id="1679" r:id="rId12"/>
    <p:sldId id="1783" r:id="rId13"/>
    <p:sldId id="626" r:id="rId14"/>
    <p:sldId id="259" r:id="rId15"/>
    <p:sldId id="278" r:id="rId16"/>
    <p:sldId id="1754" r:id="rId17"/>
    <p:sldId id="625" r:id="rId18"/>
    <p:sldId id="320" r:id="rId19"/>
    <p:sldId id="260" r:id="rId20"/>
    <p:sldId id="272" r:id="rId21"/>
    <p:sldId id="1672" r:id="rId22"/>
    <p:sldId id="627" r:id="rId23"/>
    <p:sldId id="261" r:id="rId24"/>
    <p:sldId id="274" r:id="rId25"/>
    <p:sldId id="635" r:id="rId26"/>
    <p:sldId id="629" r:id="rId27"/>
    <p:sldId id="262" r:id="rId28"/>
    <p:sldId id="269" r:id="rId29"/>
    <p:sldId id="630" r:id="rId30"/>
    <p:sldId id="263" r:id="rId31"/>
    <p:sldId id="268" r:id="rId32"/>
    <p:sldId id="1689" r:id="rId33"/>
    <p:sldId id="636" r:id="rId34"/>
    <p:sldId id="631" r:id="rId35"/>
    <p:sldId id="264" r:id="rId36"/>
    <p:sldId id="275" r:id="rId37"/>
    <p:sldId id="632" r:id="rId38"/>
    <p:sldId id="265" r:id="rId39"/>
    <p:sldId id="276" r:id="rId40"/>
    <p:sldId id="1732" r:id="rId41"/>
    <p:sldId id="1781" r:id="rId42"/>
    <p:sldId id="1782" r:id="rId43"/>
    <p:sldId id="1682" r:id="rId44"/>
    <p:sldId id="1664" r:id="rId4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9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4FBB2-B4CB-42C8-BCD1-E03971C84879}" v="22" dt="2023-04-14T08:36:06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ška Pivk Kupirovič" userId="c518df3d-7ec1-4783-ba6c-309bfb9d459e" providerId="ADAL" clId="{EC84FBB2-B4CB-42C8-BCD1-E03971C84879}"/>
    <pc:docChg chg="custSel addSld delSld modSld sldOrd">
      <pc:chgData name="Urška Pivk Kupirovič" userId="c518df3d-7ec1-4783-ba6c-309bfb9d459e" providerId="ADAL" clId="{EC84FBB2-B4CB-42C8-BCD1-E03971C84879}" dt="2023-04-14T08:36:50.745" v="81" actId="47"/>
      <pc:docMkLst>
        <pc:docMk/>
      </pc:docMkLst>
      <pc:sldChg chg="ord">
        <pc:chgData name="Urška Pivk Kupirovič" userId="c518df3d-7ec1-4783-ba6c-309bfb9d459e" providerId="ADAL" clId="{EC84FBB2-B4CB-42C8-BCD1-E03971C84879}" dt="2023-04-14T08:28:59.037" v="50"/>
        <pc:sldMkLst>
          <pc:docMk/>
          <pc:sldMk cId="567127832" sldId="259"/>
        </pc:sldMkLst>
      </pc:sldChg>
      <pc:sldChg chg="ord">
        <pc:chgData name="Urška Pivk Kupirovič" userId="c518df3d-7ec1-4783-ba6c-309bfb9d459e" providerId="ADAL" clId="{EC84FBB2-B4CB-42C8-BCD1-E03971C84879}" dt="2023-04-14T08:27:33.546" v="40"/>
        <pc:sldMkLst>
          <pc:docMk/>
          <pc:sldMk cId="4004041615" sldId="262"/>
        </pc:sldMkLst>
      </pc:sldChg>
      <pc:sldChg chg="ord">
        <pc:chgData name="Urška Pivk Kupirovič" userId="c518df3d-7ec1-4783-ba6c-309bfb9d459e" providerId="ADAL" clId="{EC84FBB2-B4CB-42C8-BCD1-E03971C84879}" dt="2023-04-14T08:28:59.037" v="50"/>
        <pc:sldMkLst>
          <pc:docMk/>
          <pc:sldMk cId="72938714" sldId="278"/>
        </pc:sldMkLst>
      </pc:sldChg>
      <pc:sldChg chg="del">
        <pc:chgData name="Urška Pivk Kupirovič" userId="c518df3d-7ec1-4783-ba6c-309bfb9d459e" providerId="ADAL" clId="{EC84FBB2-B4CB-42C8-BCD1-E03971C84879}" dt="2023-04-14T08:34:59.010" v="68" actId="47"/>
        <pc:sldMkLst>
          <pc:docMk/>
          <pc:sldMk cId="638174433" sldId="279"/>
        </pc:sldMkLst>
      </pc:sldChg>
      <pc:sldChg chg="del">
        <pc:chgData name="Urška Pivk Kupirovič" userId="c518df3d-7ec1-4783-ba6c-309bfb9d459e" providerId="ADAL" clId="{EC84FBB2-B4CB-42C8-BCD1-E03971C84879}" dt="2023-04-14T08:34:59.624" v="69" actId="47"/>
        <pc:sldMkLst>
          <pc:docMk/>
          <pc:sldMk cId="2472230221" sldId="280"/>
        </pc:sldMkLst>
      </pc:sldChg>
      <pc:sldChg chg="del">
        <pc:chgData name="Urška Pivk Kupirovič" userId="c518df3d-7ec1-4783-ba6c-309bfb9d459e" providerId="ADAL" clId="{EC84FBB2-B4CB-42C8-BCD1-E03971C84879}" dt="2023-04-14T08:35:00.061" v="70" actId="47"/>
        <pc:sldMkLst>
          <pc:docMk/>
          <pc:sldMk cId="1181854283" sldId="281"/>
        </pc:sldMkLst>
      </pc:sldChg>
      <pc:sldChg chg="add">
        <pc:chgData name="Urška Pivk Kupirovič" userId="c518df3d-7ec1-4783-ba6c-309bfb9d459e" providerId="ADAL" clId="{EC84FBB2-B4CB-42C8-BCD1-E03971C84879}" dt="2023-04-14T08:18:42.179" v="11"/>
        <pc:sldMkLst>
          <pc:docMk/>
          <pc:sldMk cId="3229098070" sldId="320"/>
        </pc:sldMkLst>
      </pc:sldChg>
      <pc:sldChg chg="add del">
        <pc:chgData name="Urška Pivk Kupirovič" userId="c518df3d-7ec1-4783-ba6c-309bfb9d459e" providerId="ADAL" clId="{EC84FBB2-B4CB-42C8-BCD1-E03971C84879}" dt="2023-04-14T08:36:50.745" v="81" actId="47"/>
        <pc:sldMkLst>
          <pc:docMk/>
          <pc:sldMk cId="3967012942" sldId="609"/>
        </pc:sldMkLst>
      </pc:sldChg>
      <pc:sldChg chg="add ord">
        <pc:chgData name="Urška Pivk Kupirovič" userId="c518df3d-7ec1-4783-ba6c-309bfb9d459e" providerId="ADAL" clId="{EC84FBB2-B4CB-42C8-BCD1-E03971C84879}" dt="2023-04-14T08:29:08.558" v="53"/>
        <pc:sldMkLst>
          <pc:docMk/>
          <pc:sldMk cId="2027083752" sldId="625"/>
        </pc:sldMkLst>
      </pc:sldChg>
      <pc:sldChg chg="add ord">
        <pc:chgData name="Urška Pivk Kupirovič" userId="c518df3d-7ec1-4783-ba6c-309bfb9d459e" providerId="ADAL" clId="{EC84FBB2-B4CB-42C8-BCD1-E03971C84879}" dt="2023-04-14T08:28:59.037" v="50"/>
        <pc:sldMkLst>
          <pc:docMk/>
          <pc:sldMk cId="1063260468" sldId="626"/>
        </pc:sldMkLst>
      </pc:sldChg>
      <pc:sldChg chg="add ord">
        <pc:chgData name="Urška Pivk Kupirovič" userId="c518df3d-7ec1-4783-ba6c-309bfb9d459e" providerId="ADAL" clId="{EC84FBB2-B4CB-42C8-BCD1-E03971C84879}" dt="2023-04-14T08:28:48.135" v="48"/>
        <pc:sldMkLst>
          <pc:docMk/>
          <pc:sldMk cId="241308589" sldId="627"/>
        </pc:sldMkLst>
      </pc:sldChg>
      <pc:sldChg chg="add ord">
        <pc:chgData name="Urška Pivk Kupirovič" userId="c518df3d-7ec1-4783-ba6c-309bfb9d459e" providerId="ADAL" clId="{EC84FBB2-B4CB-42C8-BCD1-E03971C84879}" dt="2023-04-14T08:27:20.498" v="36"/>
        <pc:sldMkLst>
          <pc:docMk/>
          <pc:sldMk cId="337488397" sldId="629"/>
        </pc:sldMkLst>
      </pc:sldChg>
      <pc:sldChg chg="add ord">
        <pc:chgData name="Urška Pivk Kupirovič" userId="c518df3d-7ec1-4783-ba6c-309bfb9d459e" providerId="ADAL" clId="{EC84FBB2-B4CB-42C8-BCD1-E03971C84879}" dt="2023-04-14T08:27:24.956" v="38"/>
        <pc:sldMkLst>
          <pc:docMk/>
          <pc:sldMk cId="1007024" sldId="630"/>
        </pc:sldMkLst>
      </pc:sldChg>
      <pc:sldChg chg="add ord">
        <pc:chgData name="Urška Pivk Kupirovič" userId="c518df3d-7ec1-4783-ba6c-309bfb9d459e" providerId="ADAL" clId="{EC84FBB2-B4CB-42C8-BCD1-E03971C84879}" dt="2023-04-14T08:27:01.915" v="32"/>
        <pc:sldMkLst>
          <pc:docMk/>
          <pc:sldMk cId="511323371" sldId="631"/>
        </pc:sldMkLst>
      </pc:sldChg>
      <pc:sldChg chg="add ord">
        <pc:chgData name="Urška Pivk Kupirovič" userId="c518df3d-7ec1-4783-ba6c-309bfb9d459e" providerId="ADAL" clId="{EC84FBB2-B4CB-42C8-BCD1-E03971C84879}" dt="2023-04-14T08:26:51.275" v="30"/>
        <pc:sldMkLst>
          <pc:docMk/>
          <pc:sldMk cId="3897299318" sldId="632"/>
        </pc:sldMkLst>
      </pc:sldChg>
      <pc:sldChg chg="add del">
        <pc:chgData name="Urška Pivk Kupirovič" userId="c518df3d-7ec1-4783-ba6c-309bfb9d459e" providerId="ADAL" clId="{EC84FBB2-B4CB-42C8-BCD1-E03971C84879}" dt="2023-04-14T08:26:44.467" v="28" actId="47"/>
        <pc:sldMkLst>
          <pc:docMk/>
          <pc:sldMk cId="2313863047" sldId="634"/>
        </pc:sldMkLst>
      </pc:sldChg>
      <pc:sldChg chg="add ord">
        <pc:chgData name="Urška Pivk Kupirovič" userId="c518df3d-7ec1-4783-ba6c-309bfb9d459e" providerId="ADAL" clId="{EC84FBB2-B4CB-42C8-BCD1-E03971C84879}" dt="2023-04-14T08:27:20.498" v="36"/>
        <pc:sldMkLst>
          <pc:docMk/>
          <pc:sldMk cId="46804424" sldId="635"/>
        </pc:sldMkLst>
      </pc:sldChg>
      <pc:sldChg chg="add ord">
        <pc:chgData name="Urška Pivk Kupirovič" userId="c518df3d-7ec1-4783-ba6c-309bfb9d459e" providerId="ADAL" clId="{EC84FBB2-B4CB-42C8-BCD1-E03971C84879}" dt="2023-04-14T08:28:04.417" v="43"/>
        <pc:sldMkLst>
          <pc:docMk/>
          <pc:sldMk cId="1731391515" sldId="636"/>
        </pc:sldMkLst>
      </pc:sldChg>
      <pc:sldChg chg="del ord">
        <pc:chgData name="Urška Pivk Kupirovič" userId="c518df3d-7ec1-4783-ba6c-309bfb9d459e" providerId="ADAL" clId="{EC84FBB2-B4CB-42C8-BCD1-E03971C84879}" dt="2023-04-14T08:35:19.761" v="71" actId="47"/>
        <pc:sldMkLst>
          <pc:docMk/>
          <pc:sldMk cId="1618041132" sldId="1663"/>
        </pc:sldMkLst>
      </pc:sldChg>
      <pc:sldChg chg="addSp delSp modSp mod">
        <pc:chgData name="Urška Pivk Kupirovič" userId="c518df3d-7ec1-4783-ba6c-309bfb9d459e" providerId="ADAL" clId="{EC84FBB2-B4CB-42C8-BCD1-E03971C84879}" dt="2023-04-14T08:36:45.365" v="80" actId="1076"/>
        <pc:sldMkLst>
          <pc:docMk/>
          <pc:sldMk cId="3060791413" sldId="1664"/>
        </pc:sldMkLst>
        <pc:spChg chg="add mod">
          <ac:chgData name="Urška Pivk Kupirovič" userId="c518df3d-7ec1-4783-ba6c-309bfb9d459e" providerId="ADAL" clId="{EC84FBB2-B4CB-42C8-BCD1-E03971C84879}" dt="2023-04-14T08:36:45.365" v="80" actId="1076"/>
          <ac:spMkLst>
            <pc:docMk/>
            <pc:sldMk cId="3060791413" sldId="1664"/>
            <ac:spMk id="6" creationId="{0A00955B-E6F4-FB7E-85D7-4D9214D955E4}"/>
          </ac:spMkLst>
        </pc:spChg>
        <pc:spChg chg="del">
          <ac:chgData name="Urška Pivk Kupirovič" userId="c518df3d-7ec1-4783-ba6c-309bfb9d459e" providerId="ADAL" clId="{EC84FBB2-B4CB-42C8-BCD1-E03971C84879}" dt="2023-04-14T08:36:28.228" v="78" actId="478"/>
          <ac:spMkLst>
            <pc:docMk/>
            <pc:sldMk cId="3060791413" sldId="1664"/>
            <ac:spMk id="17" creationId="{FDC93371-05A4-49AC-B443-25227748C57C}"/>
          </ac:spMkLst>
        </pc:spChg>
        <pc:picChg chg="mod">
          <ac:chgData name="Urška Pivk Kupirovič" userId="c518df3d-7ec1-4783-ba6c-309bfb9d459e" providerId="ADAL" clId="{EC84FBB2-B4CB-42C8-BCD1-E03971C84879}" dt="2023-04-14T08:36:35.318" v="79" actId="1076"/>
          <ac:picMkLst>
            <pc:docMk/>
            <pc:sldMk cId="3060791413" sldId="1664"/>
            <ac:picMk id="8" creationId="{86915647-BFAA-4992-9692-127B11C79447}"/>
          </ac:picMkLst>
        </pc:picChg>
        <pc:picChg chg="add mod">
          <ac:chgData name="Urška Pivk Kupirovič" userId="c518df3d-7ec1-4783-ba6c-309bfb9d459e" providerId="ADAL" clId="{EC84FBB2-B4CB-42C8-BCD1-E03971C84879}" dt="2023-04-14T08:36:45.365" v="80" actId="1076"/>
          <ac:picMkLst>
            <pc:docMk/>
            <pc:sldMk cId="3060791413" sldId="1664"/>
            <ac:picMk id="9" creationId="{45D48D2E-CC62-5A11-5726-00B7A664C6AF}"/>
          </ac:picMkLst>
        </pc:picChg>
        <pc:picChg chg="add mod">
          <ac:chgData name="Urška Pivk Kupirovič" userId="c518df3d-7ec1-4783-ba6c-309bfb9d459e" providerId="ADAL" clId="{EC84FBB2-B4CB-42C8-BCD1-E03971C84879}" dt="2023-04-14T08:36:45.365" v="80" actId="1076"/>
          <ac:picMkLst>
            <pc:docMk/>
            <pc:sldMk cId="3060791413" sldId="1664"/>
            <ac:picMk id="10" creationId="{5A6E05B8-676D-57AD-F6B2-DFE9AB4177DC}"/>
          </ac:picMkLst>
        </pc:picChg>
        <pc:picChg chg="add mod">
          <ac:chgData name="Urška Pivk Kupirovič" userId="c518df3d-7ec1-4783-ba6c-309bfb9d459e" providerId="ADAL" clId="{EC84FBB2-B4CB-42C8-BCD1-E03971C84879}" dt="2023-04-14T08:36:45.365" v="80" actId="1076"/>
          <ac:picMkLst>
            <pc:docMk/>
            <pc:sldMk cId="3060791413" sldId="1664"/>
            <ac:picMk id="12" creationId="{9A98CB7D-A954-7ADA-AFA7-6639580E3580}"/>
          </ac:picMkLst>
        </pc:picChg>
      </pc:sldChg>
      <pc:sldChg chg="add">
        <pc:chgData name="Urška Pivk Kupirovič" userId="c518df3d-7ec1-4783-ba6c-309bfb9d459e" providerId="ADAL" clId="{EC84FBB2-B4CB-42C8-BCD1-E03971C84879}" dt="2023-04-14T08:16:28.384" v="4"/>
        <pc:sldMkLst>
          <pc:docMk/>
          <pc:sldMk cId="320324198" sldId="1671"/>
        </pc:sldMkLst>
      </pc:sldChg>
      <pc:sldChg chg="modSp add mod">
        <pc:chgData name="Urška Pivk Kupirovič" userId="c518df3d-7ec1-4783-ba6c-309bfb9d459e" providerId="ADAL" clId="{EC84FBB2-B4CB-42C8-BCD1-E03971C84879}" dt="2023-04-14T08:30:27.680" v="67" actId="20577"/>
        <pc:sldMkLst>
          <pc:docMk/>
          <pc:sldMk cId="2653313864" sldId="1672"/>
        </pc:sldMkLst>
        <pc:spChg chg="mod">
          <ac:chgData name="Urška Pivk Kupirovič" userId="c518df3d-7ec1-4783-ba6c-309bfb9d459e" providerId="ADAL" clId="{EC84FBB2-B4CB-42C8-BCD1-E03971C84879}" dt="2023-04-14T08:30:27.680" v="67" actId="20577"/>
          <ac:spMkLst>
            <pc:docMk/>
            <pc:sldMk cId="2653313864" sldId="1672"/>
            <ac:spMk id="7" creationId="{1D7573DB-FEC7-FF04-F17F-4FD8E75454D5}"/>
          </ac:spMkLst>
        </pc:spChg>
      </pc:sldChg>
      <pc:sldChg chg="add del">
        <pc:chgData name="Urška Pivk Kupirovič" userId="c518df3d-7ec1-4783-ba6c-309bfb9d459e" providerId="ADAL" clId="{EC84FBB2-B4CB-42C8-BCD1-E03971C84879}" dt="2023-04-14T08:25:37.443" v="23" actId="47"/>
        <pc:sldMkLst>
          <pc:docMk/>
          <pc:sldMk cId="3281026945" sldId="1674"/>
        </pc:sldMkLst>
      </pc:sldChg>
      <pc:sldChg chg="add">
        <pc:chgData name="Urška Pivk Kupirovič" userId="c518df3d-7ec1-4783-ba6c-309bfb9d459e" providerId="ADAL" clId="{EC84FBB2-B4CB-42C8-BCD1-E03971C84879}" dt="2023-04-14T08:16:41.792" v="5"/>
        <pc:sldMkLst>
          <pc:docMk/>
          <pc:sldMk cId="3920475623" sldId="1676"/>
        </pc:sldMkLst>
      </pc:sldChg>
      <pc:sldChg chg="add">
        <pc:chgData name="Urška Pivk Kupirovič" userId="c518df3d-7ec1-4783-ba6c-309bfb9d459e" providerId="ADAL" clId="{EC84FBB2-B4CB-42C8-BCD1-E03971C84879}" dt="2023-04-14T08:16:41.792" v="5"/>
        <pc:sldMkLst>
          <pc:docMk/>
          <pc:sldMk cId="240029030" sldId="1677"/>
        </pc:sldMkLst>
      </pc:sldChg>
      <pc:sldChg chg="add">
        <pc:chgData name="Urška Pivk Kupirovič" userId="c518df3d-7ec1-4783-ba6c-309bfb9d459e" providerId="ADAL" clId="{EC84FBB2-B4CB-42C8-BCD1-E03971C84879}" dt="2023-04-14T08:17:02.457" v="6"/>
        <pc:sldMkLst>
          <pc:docMk/>
          <pc:sldMk cId="1811060691" sldId="1679"/>
        </pc:sldMkLst>
      </pc:sldChg>
      <pc:sldChg chg="add">
        <pc:chgData name="Urška Pivk Kupirovič" userId="c518df3d-7ec1-4783-ba6c-309bfb9d459e" providerId="ADAL" clId="{EC84FBB2-B4CB-42C8-BCD1-E03971C84879}" dt="2023-04-14T08:20:25.280" v="15"/>
        <pc:sldMkLst>
          <pc:docMk/>
          <pc:sldMk cId="4098273587" sldId="1682"/>
        </pc:sldMkLst>
      </pc:sldChg>
      <pc:sldChg chg="add">
        <pc:chgData name="Urška Pivk Kupirovič" userId="c518df3d-7ec1-4783-ba6c-309bfb9d459e" providerId="ADAL" clId="{EC84FBB2-B4CB-42C8-BCD1-E03971C84879}" dt="2023-04-14T08:14:29.125" v="3"/>
        <pc:sldMkLst>
          <pc:docMk/>
          <pc:sldMk cId="4271943829" sldId="1689"/>
        </pc:sldMkLst>
      </pc:sldChg>
      <pc:sldChg chg="add ord">
        <pc:chgData name="Urška Pivk Kupirovič" userId="c518df3d-7ec1-4783-ba6c-309bfb9d459e" providerId="ADAL" clId="{EC84FBB2-B4CB-42C8-BCD1-E03971C84879}" dt="2023-04-14T08:13:27.565" v="2"/>
        <pc:sldMkLst>
          <pc:docMk/>
          <pc:sldMk cId="101994376" sldId="1732"/>
        </pc:sldMkLst>
      </pc:sldChg>
      <pc:sldChg chg="add del">
        <pc:chgData name="Urška Pivk Kupirovič" userId="c518df3d-7ec1-4783-ba6c-309bfb9d459e" providerId="ADAL" clId="{EC84FBB2-B4CB-42C8-BCD1-E03971C84879}" dt="2023-04-14T08:18:48.839" v="12" actId="47"/>
        <pc:sldMkLst>
          <pc:docMk/>
          <pc:sldMk cId="1443896447" sldId="1748"/>
        </pc:sldMkLst>
      </pc:sldChg>
      <pc:sldChg chg="add del">
        <pc:chgData name="Urška Pivk Kupirovič" userId="c518df3d-7ec1-4783-ba6c-309bfb9d459e" providerId="ADAL" clId="{EC84FBB2-B4CB-42C8-BCD1-E03971C84879}" dt="2023-04-14T08:18:49.673" v="13" actId="47"/>
        <pc:sldMkLst>
          <pc:docMk/>
          <pc:sldMk cId="2872394289" sldId="1751"/>
        </pc:sldMkLst>
      </pc:sldChg>
      <pc:sldChg chg="add del ord">
        <pc:chgData name="Urška Pivk Kupirovič" userId="c518df3d-7ec1-4783-ba6c-309bfb9d459e" providerId="ADAL" clId="{EC84FBB2-B4CB-42C8-BCD1-E03971C84879}" dt="2023-04-14T08:28:59.037" v="50"/>
        <pc:sldMkLst>
          <pc:docMk/>
          <pc:sldMk cId="2620373716" sldId="1754"/>
        </pc:sldMkLst>
      </pc:sldChg>
      <pc:sldChg chg="add del">
        <pc:chgData name="Urška Pivk Kupirovič" userId="c518df3d-7ec1-4783-ba6c-309bfb9d459e" providerId="ADAL" clId="{EC84FBB2-B4CB-42C8-BCD1-E03971C84879}" dt="2023-04-14T08:28:27.616" v="44" actId="47"/>
        <pc:sldMkLst>
          <pc:docMk/>
          <pc:sldMk cId="978320618" sldId="1755"/>
        </pc:sldMkLst>
      </pc:sldChg>
      <pc:sldChg chg="add del">
        <pc:chgData name="Urška Pivk Kupirovič" userId="c518df3d-7ec1-4783-ba6c-309bfb9d459e" providerId="ADAL" clId="{EC84FBB2-B4CB-42C8-BCD1-E03971C84879}" dt="2023-04-14T08:29:03.375" v="51" actId="47"/>
        <pc:sldMkLst>
          <pc:docMk/>
          <pc:sldMk cId="2522018864" sldId="1756"/>
        </pc:sldMkLst>
      </pc:sldChg>
      <pc:sldChg chg="add">
        <pc:chgData name="Urška Pivk Kupirovič" userId="c518df3d-7ec1-4783-ba6c-309bfb9d459e" providerId="ADAL" clId="{EC84FBB2-B4CB-42C8-BCD1-E03971C84879}" dt="2023-04-14T08:20:25.280" v="15"/>
        <pc:sldMkLst>
          <pc:docMk/>
          <pc:sldMk cId="877005920" sldId="1781"/>
        </pc:sldMkLst>
      </pc:sldChg>
      <pc:sldChg chg="add">
        <pc:chgData name="Urška Pivk Kupirovič" userId="c518df3d-7ec1-4783-ba6c-309bfb9d459e" providerId="ADAL" clId="{EC84FBB2-B4CB-42C8-BCD1-E03971C84879}" dt="2023-04-14T08:20:25.280" v="15"/>
        <pc:sldMkLst>
          <pc:docMk/>
          <pc:sldMk cId="1029490212" sldId="1782"/>
        </pc:sldMkLst>
      </pc:sldChg>
      <pc:sldChg chg="add">
        <pc:chgData name="Urška Pivk Kupirovič" userId="c518df3d-7ec1-4783-ba6c-309bfb9d459e" providerId="ADAL" clId="{EC84FBB2-B4CB-42C8-BCD1-E03971C84879}" dt="2023-04-14T08:25:27.964" v="21"/>
        <pc:sldMkLst>
          <pc:docMk/>
          <pc:sldMk cId="2365980377" sldId="1783"/>
        </pc:sldMkLst>
      </pc:sldChg>
      <pc:sldChg chg="add del">
        <pc:chgData name="Urška Pivk Kupirovič" userId="c518df3d-7ec1-4783-ba6c-309bfb9d459e" providerId="ADAL" clId="{EC84FBB2-B4CB-42C8-BCD1-E03971C84879}" dt="2023-04-14T08:27:48.157" v="41" actId="47"/>
        <pc:sldMkLst>
          <pc:docMk/>
          <pc:sldMk cId="2710462220" sldId="17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E4146-602F-4789-8CBF-509FAE2818F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672DD6E4-4038-4A46-A53C-B2AED4E2894E}">
      <dgm:prSet phldrT="[besedilo]"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4000" b="1" dirty="0" err="1">
              <a:solidFill>
                <a:srgbClr val="50A4B4"/>
              </a:solidFill>
            </a:rPr>
            <a:t>Razvijte</a:t>
          </a:r>
          <a:r>
            <a:rPr lang="en-US" sz="4000" b="1" dirty="0">
              <a:solidFill>
                <a:srgbClr val="50A4B4"/>
              </a:solidFill>
            </a:rPr>
            <a:t> </a:t>
          </a:r>
          <a:r>
            <a:rPr lang="en-US" sz="4000" b="1" dirty="0" err="1">
              <a:solidFill>
                <a:srgbClr val="50A4B4"/>
              </a:solidFill>
            </a:rPr>
            <a:t>zamisli</a:t>
          </a:r>
          <a:r>
            <a:rPr lang="en-US" sz="4000" b="1" dirty="0">
              <a:solidFill>
                <a:srgbClr val="50A4B4"/>
              </a:solidFill>
            </a:rPr>
            <a:t>.</a:t>
          </a:r>
          <a:endParaRPr lang="en-GB" sz="4000" b="1" dirty="0">
            <a:solidFill>
              <a:srgbClr val="50A4B4"/>
            </a:solidFill>
          </a:endParaRPr>
        </a:p>
      </dgm:t>
    </dgm:pt>
    <dgm:pt modelId="{7CFC6788-B676-42F1-AA53-870F43AE0F73}" type="parTrans" cxnId="{59FE07FF-BE21-4041-AD5E-F1A142FD1D4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FA9365CA-CCEF-49EF-B1AC-6BD841CD7559}" type="sibTrans" cxnId="{59FE07FF-BE21-4041-AD5E-F1A142FD1D4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67CE408F-44FD-4481-842F-9453A724C7CC}">
      <dgm:prSet phldrT="[besedilo]"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2800" b="1" dirty="0" err="1">
              <a:solidFill>
                <a:srgbClr val="50A4B4"/>
              </a:solidFill>
            </a:rPr>
            <a:t>Združite</a:t>
          </a:r>
          <a:r>
            <a:rPr lang="en-US" sz="2800" b="1" dirty="0">
              <a:solidFill>
                <a:srgbClr val="50A4B4"/>
              </a:solidFill>
            </a:rPr>
            <a:t> </a:t>
          </a:r>
          <a:r>
            <a:rPr lang="en-US" sz="2800" b="1" dirty="0" err="1">
              <a:solidFill>
                <a:srgbClr val="50A4B4"/>
              </a:solidFill>
            </a:rPr>
            <a:t>znanje</a:t>
          </a:r>
          <a:r>
            <a:rPr lang="en-US" sz="2800" b="1" dirty="0">
              <a:solidFill>
                <a:srgbClr val="50A4B4"/>
              </a:solidFill>
            </a:rPr>
            <a:t> in </a:t>
          </a:r>
          <a:r>
            <a:rPr lang="en-US" sz="2800" b="1" dirty="0" err="1">
              <a:solidFill>
                <a:srgbClr val="50A4B4"/>
              </a:solidFill>
            </a:rPr>
            <a:t>sredstva</a:t>
          </a:r>
          <a:r>
            <a:rPr lang="en-US" sz="2800" b="1" dirty="0">
              <a:solidFill>
                <a:srgbClr val="50A4B4"/>
              </a:solidFill>
            </a:rPr>
            <a:t> za </a:t>
          </a:r>
          <a:r>
            <a:rPr lang="en-US" sz="2800" b="1" dirty="0" err="1">
              <a:solidFill>
                <a:srgbClr val="50A4B4"/>
              </a:solidFill>
            </a:rPr>
            <a:t>dosego</a:t>
          </a:r>
          <a:r>
            <a:rPr lang="en-US" sz="2800" b="1" dirty="0">
              <a:solidFill>
                <a:srgbClr val="50A4B4"/>
              </a:solidFill>
            </a:rPr>
            <a:t> </a:t>
          </a:r>
          <a:r>
            <a:rPr lang="en-US" sz="2800" b="1" dirty="0" err="1">
              <a:solidFill>
                <a:srgbClr val="50A4B4"/>
              </a:solidFill>
            </a:rPr>
            <a:t>koristnih</a:t>
          </a:r>
          <a:r>
            <a:rPr lang="en-US" sz="2800" b="1" dirty="0">
              <a:solidFill>
                <a:srgbClr val="50A4B4"/>
              </a:solidFill>
            </a:rPr>
            <a:t> </a:t>
          </a:r>
          <a:r>
            <a:rPr lang="en-US" sz="2800" b="1" dirty="0" err="1">
              <a:solidFill>
                <a:srgbClr val="50A4B4"/>
              </a:solidFill>
            </a:rPr>
            <a:t>učinkov</a:t>
          </a:r>
          <a:r>
            <a:rPr lang="en-US" sz="2800" b="1" dirty="0">
              <a:solidFill>
                <a:srgbClr val="50A4B4"/>
              </a:solidFill>
            </a:rPr>
            <a:t>.</a:t>
          </a:r>
          <a:endParaRPr lang="en-GB" sz="2800" b="1" dirty="0">
            <a:solidFill>
              <a:srgbClr val="50A4B4"/>
            </a:solidFill>
          </a:endParaRPr>
        </a:p>
      </dgm:t>
    </dgm:pt>
    <dgm:pt modelId="{591A6CB5-3E15-4C1E-83E3-ECE11571CFDA}" type="parTrans" cxnId="{4EBA92D6-34FE-4ACE-8C08-135CE356CCF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50A85A64-6C57-418D-94A6-F603BFA12007}" type="sibTrans" cxnId="{4EBA92D6-34FE-4ACE-8C08-135CE356CCF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43B31EAF-3566-41EB-8180-11D60DBB7A1D}">
      <dgm:prSet custT="1"/>
      <dgm:spPr>
        <a:solidFill>
          <a:srgbClr val="50A4B4"/>
        </a:solidFill>
        <a:ln>
          <a:solidFill>
            <a:srgbClr val="50A4B4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USTVARJALNOST</a:t>
          </a:r>
          <a:endParaRPr lang="en-GB" sz="2800" b="1" dirty="0">
            <a:solidFill>
              <a:schemeClr val="bg1"/>
            </a:solidFill>
          </a:endParaRPr>
        </a:p>
      </dgm:t>
    </dgm:pt>
    <dgm:pt modelId="{417DDD7D-6AF7-4076-8A47-0811E2D518E9}" type="parTrans" cxnId="{0ACCB6FD-9C75-486B-8477-40936CAD81F8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C24D74A5-AEAF-4033-88D7-7F635456EA70}" type="sibTrans" cxnId="{0ACCB6FD-9C75-486B-8477-40936CAD81F8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26182E17-DB9F-4223-98C3-D54A8E1D2D2D}">
      <dgm:prSet custT="1"/>
      <dgm:spPr>
        <a:ln>
          <a:solidFill>
            <a:srgbClr val="50A4B4"/>
          </a:solidFill>
        </a:ln>
      </dgm:spPr>
      <dgm:t>
        <a:bodyPr/>
        <a:lstStyle/>
        <a:p>
          <a:pPr>
            <a:buNone/>
          </a:pPr>
          <a:r>
            <a:rPr lang="en-US" sz="4000" b="1" dirty="0" err="1">
              <a:solidFill>
                <a:srgbClr val="50A4B4"/>
              </a:solidFill>
              <a:latin typeface="+mn-lt"/>
            </a:rPr>
            <a:t>Bodite</a:t>
          </a:r>
          <a:r>
            <a:rPr lang="en-US" sz="4000" b="1" dirty="0">
              <a:solidFill>
                <a:srgbClr val="50A4B4"/>
              </a:solidFill>
              <a:latin typeface="+mn-lt"/>
            </a:rPr>
            <a:t> </a:t>
          </a:r>
          <a:r>
            <a:rPr lang="en-US" sz="4000" b="1" dirty="0" err="1">
              <a:solidFill>
                <a:srgbClr val="50A4B4"/>
              </a:solidFill>
              <a:latin typeface="+mn-lt"/>
            </a:rPr>
            <a:t>inovativni</a:t>
          </a:r>
          <a:r>
            <a:rPr lang="en-US" sz="4000" b="1" dirty="0">
              <a:solidFill>
                <a:srgbClr val="50A4B4"/>
              </a:solidFill>
              <a:latin typeface="+mn-lt"/>
            </a:rPr>
            <a:t>.</a:t>
          </a:r>
        </a:p>
      </dgm:t>
    </dgm:pt>
    <dgm:pt modelId="{B6ABEC05-53F2-4C8D-A071-E59F49E2F344}" type="parTrans" cxnId="{A487A959-3B7A-43DA-B923-1B7FAF8C2CE9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D4C74317-EB25-41A3-9835-5420FFBA0E10}" type="sibTrans" cxnId="{A487A959-3B7A-43DA-B923-1B7FAF8C2CE9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8D6613A2-41E7-4E02-ABDC-E0550C59F2E0}">
      <dgm:prSet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4000" b="1" dirty="0" err="1">
              <a:solidFill>
                <a:srgbClr val="50A4B4"/>
              </a:solidFill>
            </a:rPr>
            <a:t>Bodite</a:t>
          </a:r>
          <a:r>
            <a:rPr lang="en-US" sz="4000" b="1" dirty="0">
              <a:solidFill>
                <a:srgbClr val="50A4B4"/>
              </a:solidFill>
            </a:rPr>
            <a:t> </a:t>
          </a:r>
          <a:r>
            <a:rPr lang="en-US" sz="4000" b="1" dirty="0" err="1">
              <a:solidFill>
                <a:srgbClr val="50A4B4"/>
              </a:solidFill>
            </a:rPr>
            <a:t>radovedni</a:t>
          </a:r>
          <a:r>
            <a:rPr lang="en-US" sz="4000" b="1" dirty="0">
              <a:solidFill>
                <a:srgbClr val="50A4B4"/>
              </a:solidFill>
            </a:rPr>
            <a:t> in </a:t>
          </a:r>
          <a:r>
            <a:rPr lang="en-US" sz="4000" b="1" dirty="0" err="1">
              <a:solidFill>
                <a:srgbClr val="50A4B4"/>
              </a:solidFill>
            </a:rPr>
            <a:t>odprti</a:t>
          </a:r>
          <a:r>
            <a:rPr lang="en-US" sz="4000" b="1" dirty="0">
              <a:solidFill>
                <a:srgbClr val="50A4B4"/>
              </a:solidFill>
            </a:rPr>
            <a:t>.</a:t>
          </a:r>
        </a:p>
      </dgm:t>
    </dgm:pt>
    <dgm:pt modelId="{7477F68D-8B8D-4700-9CDF-3E9692722377}" type="parTrans" cxnId="{CEA9A941-22CE-4141-911F-B57B28F1D5B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EB47FB72-D1A4-4F45-9689-F6B53CFFBD5B}" type="sibTrans" cxnId="{CEA9A941-22CE-4141-911F-B57B28F1D5B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9B39D03B-D3D7-4D89-AC1A-91EF0CD80E3C}">
      <dgm:prSet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2800" b="1" dirty="0" err="1">
              <a:solidFill>
                <a:srgbClr val="50A4B4"/>
              </a:solidFill>
              <a:latin typeface="+mn-lt"/>
            </a:rPr>
            <a:t>Razvijte</a:t>
          </a:r>
          <a:r>
            <a:rPr lang="en-US" sz="2800" b="1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dirty="0" err="1">
              <a:solidFill>
                <a:srgbClr val="50A4B4"/>
              </a:solidFill>
              <a:latin typeface="+mn-lt"/>
            </a:rPr>
            <a:t>ustvarjalne</a:t>
          </a:r>
          <a:r>
            <a:rPr lang="en-US" sz="2800" b="1" dirty="0">
              <a:solidFill>
                <a:srgbClr val="50A4B4"/>
              </a:solidFill>
              <a:latin typeface="+mn-lt"/>
            </a:rPr>
            <a:t> in </a:t>
          </a:r>
          <a:r>
            <a:rPr lang="en-US" sz="2800" b="1" dirty="0" err="1">
              <a:solidFill>
                <a:srgbClr val="50A4B4"/>
              </a:solidFill>
              <a:latin typeface="+mn-lt"/>
            </a:rPr>
            <a:t>ciljno</a:t>
          </a:r>
          <a:r>
            <a:rPr lang="en-US" sz="2800" b="1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dirty="0" err="1">
              <a:solidFill>
                <a:srgbClr val="50A4B4"/>
              </a:solidFill>
              <a:latin typeface="+mn-lt"/>
            </a:rPr>
            <a:t>naravnane</a:t>
          </a:r>
          <a:r>
            <a:rPr lang="en-US" sz="2800" b="1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dirty="0" err="1">
              <a:solidFill>
                <a:srgbClr val="50A4B4"/>
              </a:solidFill>
              <a:latin typeface="+mn-lt"/>
            </a:rPr>
            <a:t>zamisli</a:t>
          </a:r>
          <a:r>
            <a:rPr lang="en-US" sz="2800" b="1" dirty="0">
              <a:solidFill>
                <a:srgbClr val="50A4B4"/>
              </a:solidFill>
              <a:latin typeface="+mn-lt"/>
            </a:rPr>
            <a:t>.</a:t>
          </a:r>
          <a:endParaRPr lang="en-GB" sz="2800" b="1" dirty="0">
            <a:solidFill>
              <a:srgbClr val="50A4B4"/>
            </a:solidFill>
            <a:latin typeface="+mn-lt"/>
          </a:endParaRPr>
        </a:p>
      </dgm:t>
    </dgm:pt>
    <dgm:pt modelId="{CFACC905-7966-4839-9774-17A2422F73D8}" type="parTrans" cxnId="{77EA88D6-CD41-454B-BACA-9A684457040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5BFA4837-B070-49A4-B273-034A45A3AA40}" type="sibTrans" cxnId="{77EA88D6-CD41-454B-BACA-9A684457040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A159E9A7-B7FB-4379-9C1E-BD84AB722D73}">
      <dgm:prSet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4000" b="1" dirty="0" err="1">
              <a:solidFill>
                <a:srgbClr val="50A4B4"/>
              </a:solidFill>
              <a:latin typeface="+mn-lt"/>
            </a:rPr>
            <a:t>Opredelite</a:t>
          </a:r>
          <a:r>
            <a:rPr lang="en-US" sz="4000" b="1" dirty="0">
              <a:solidFill>
                <a:srgbClr val="50A4B4"/>
              </a:solidFill>
              <a:latin typeface="+mn-lt"/>
            </a:rPr>
            <a:t> </a:t>
          </a:r>
          <a:r>
            <a:rPr lang="en-US" sz="4000" b="1" dirty="0" err="1">
              <a:solidFill>
                <a:srgbClr val="50A4B4"/>
              </a:solidFill>
              <a:latin typeface="+mn-lt"/>
            </a:rPr>
            <a:t>probleme</a:t>
          </a:r>
          <a:r>
            <a:rPr lang="en-US" sz="4000" b="1" dirty="0">
              <a:solidFill>
                <a:srgbClr val="50A4B4"/>
              </a:solidFill>
              <a:latin typeface="+mn-lt"/>
            </a:rPr>
            <a:t>.</a:t>
          </a:r>
          <a:endParaRPr lang="en-US" sz="4000" b="1" dirty="0">
            <a:solidFill>
              <a:srgbClr val="50A4B4"/>
            </a:solidFill>
          </a:endParaRPr>
        </a:p>
      </dgm:t>
    </dgm:pt>
    <dgm:pt modelId="{F20F337D-B5B6-4217-99BD-35424A482E32}" type="parTrans" cxnId="{7D7623D5-C112-461B-850C-BA06EC89029B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987F85CC-6D6C-4B71-A783-F3D03304920A}" type="sibTrans" cxnId="{7D7623D5-C112-461B-850C-BA06EC89029B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C08FA474-689D-4820-8C31-76668FB4241F}" type="pres">
      <dgm:prSet presAssocID="{57BE4146-602F-4789-8CBF-509FAE2818FD}" presName="diagram" presStyleCnt="0">
        <dgm:presLayoutVars>
          <dgm:dir/>
          <dgm:resizeHandles val="exact"/>
        </dgm:presLayoutVars>
      </dgm:prSet>
      <dgm:spPr/>
    </dgm:pt>
    <dgm:pt modelId="{310A6D4D-3DAC-43B3-89A8-F9CBBC833993}" type="pres">
      <dgm:prSet presAssocID="{672DD6E4-4038-4A46-A53C-B2AED4E2894E}" presName="node" presStyleLbl="node1" presStyleIdx="0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270F9D34-1321-4D5E-A0F0-77DB9F39DBD3}" type="pres">
      <dgm:prSet presAssocID="{FA9365CA-CCEF-49EF-B1AC-6BD841CD7559}" presName="sibTrans" presStyleCnt="0"/>
      <dgm:spPr/>
    </dgm:pt>
    <dgm:pt modelId="{05501F0E-D49C-4FFD-8784-AB7197F080EF}" type="pres">
      <dgm:prSet presAssocID="{43B31EAF-3566-41EB-8180-11D60DBB7A1D}" presName="node" presStyleLbl="node1" presStyleIdx="1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41C3D243-48AF-4F28-BAAE-DEF819DAA393}" type="pres">
      <dgm:prSet presAssocID="{C24D74A5-AEAF-4033-88D7-7F635456EA70}" presName="sibTrans" presStyleCnt="0"/>
      <dgm:spPr/>
    </dgm:pt>
    <dgm:pt modelId="{2418DF81-F3EA-47A2-96A5-4B1CEB6E10EE}" type="pres">
      <dgm:prSet presAssocID="{9B39D03B-D3D7-4D89-AC1A-91EF0CD80E3C}" presName="node" presStyleLbl="node1" presStyleIdx="2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6F125CB5-2A3F-424C-83D8-62A1E56CC672}" type="pres">
      <dgm:prSet presAssocID="{5BFA4837-B070-49A4-B273-034A45A3AA40}" presName="sibTrans" presStyleCnt="0"/>
      <dgm:spPr/>
    </dgm:pt>
    <dgm:pt modelId="{77F1761B-81EE-4707-81AA-B7FEAB8F3B1A}" type="pres">
      <dgm:prSet presAssocID="{A159E9A7-B7FB-4379-9C1E-BD84AB722D73}" presName="node" presStyleLbl="node1" presStyleIdx="3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4FC9C37-9366-401A-B908-CCC275DDC5C8}" type="pres">
      <dgm:prSet presAssocID="{987F85CC-6D6C-4B71-A783-F3D03304920A}" presName="sibTrans" presStyleCnt="0"/>
      <dgm:spPr/>
    </dgm:pt>
    <dgm:pt modelId="{3979BFC3-F0A7-4D22-BD85-A608C04901D0}" type="pres">
      <dgm:prSet presAssocID="{26182E17-DB9F-4223-98C3-D54A8E1D2D2D}" presName="node" presStyleLbl="node1" presStyleIdx="4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ED542133-F4A3-4006-841F-956B338B7882}" type="pres">
      <dgm:prSet presAssocID="{D4C74317-EB25-41A3-9835-5420FFBA0E10}" presName="sibTrans" presStyleCnt="0"/>
      <dgm:spPr/>
    </dgm:pt>
    <dgm:pt modelId="{7B243D05-5160-49B3-9F64-5C9E16848104}" type="pres">
      <dgm:prSet presAssocID="{67CE408F-44FD-4481-842F-9453A724C7CC}" presName="node" presStyleLbl="node1" presStyleIdx="5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B90FEC2-F2E6-42E3-9748-5FA95463ACF1}" type="pres">
      <dgm:prSet presAssocID="{50A85A64-6C57-418D-94A6-F603BFA12007}" presName="sibTrans" presStyleCnt="0"/>
      <dgm:spPr/>
    </dgm:pt>
    <dgm:pt modelId="{CA1634E3-DD1A-4BA9-9769-12D43E758180}" type="pres">
      <dgm:prSet presAssocID="{8D6613A2-41E7-4E02-ABDC-E0550C59F2E0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7212801-78FF-4401-9750-2A9D651631C2}" type="presOf" srcId="{9B39D03B-D3D7-4D89-AC1A-91EF0CD80E3C}" destId="{2418DF81-F3EA-47A2-96A5-4B1CEB6E10EE}" srcOrd="0" destOrd="0" presId="urn:microsoft.com/office/officeart/2005/8/layout/default"/>
    <dgm:cxn modelId="{CEA9A941-22CE-4141-911F-B57B28F1D5BF}" srcId="{57BE4146-602F-4789-8CBF-509FAE2818FD}" destId="{8D6613A2-41E7-4E02-ABDC-E0550C59F2E0}" srcOrd="6" destOrd="0" parTransId="{7477F68D-8B8D-4700-9CDF-3E9692722377}" sibTransId="{EB47FB72-D1A4-4F45-9689-F6B53CFFBD5B}"/>
    <dgm:cxn modelId="{08DCE268-3C78-49EA-984F-54D8A8151179}" type="presOf" srcId="{57BE4146-602F-4789-8CBF-509FAE2818FD}" destId="{C08FA474-689D-4820-8C31-76668FB4241F}" srcOrd="0" destOrd="0" presId="urn:microsoft.com/office/officeart/2005/8/layout/default"/>
    <dgm:cxn modelId="{A487A959-3B7A-43DA-B923-1B7FAF8C2CE9}" srcId="{57BE4146-602F-4789-8CBF-509FAE2818FD}" destId="{26182E17-DB9F-4223-98C3-D54A8E1D2D2D}" srcOrd="4" destOrd="0" parTransId="{B6ABEC05-53F2-4C8D-A071-E59F49E2F344}" sibTransId="{D4C74317-EB25-41A3-9835-5420FFBA0E10}"/>
    <dgm:cxn modelId="{8330ACBA-6642-480B-A2EA-6F40782DDB23}" type="presOf" srcId="{67CE408F-44FD-4481-842F-9453A724C7CC}" destId="{7B243D05-5160-49B3-9F64-5C9E16848104}" srcOrd="0" destOrd="0" presId="urn:microsoft.com/office/officeart/2005/8/layout/default"/>
    <dgm:cxn modelId="{5A34B4BE-3F56-4C74-A59E-27D66E939FDD}" type="presOf" srcId="{A159E9A7-B7FB-4379-9C1E-BD84AB722D73}" destId="{77F1761B-81EE-4707-81AA-B7FEAB8F3B1A}" srcOrd="0" destOrd="0" presId="urn:microsoft.com/office/officeart/2005/8/layout/default"/>
    <dgm:cxn modelId="{62F6ACC1-26E0-4FEC-ACCA-3FEA00D5D7DF}" type="presOf" srcId="{43B31EAF-3566-41EB-8180-11D60DBB7A1D}" destId="{05501F0E-D49C-4FFD-8784-AB7197F080EF}" srcOrd="0" destOrd="0" presId="urn:microsoft.com/office/officeart/2005/8/layout/default"/>
    <dgm:cxn modelId="{D1B378C9-A2E4-4F44-9980-52578E3BAD31}" type="presOf" srcId="{672DD6E4-4038-4A46-A53C-B2AED4E2894E}" destId="{310A6D4D-3DAC-43B3-89A8-F9CBBC833993}" srcOrd="0" destOrd="0" presId="urn:microsoft.com/office/officeart/2005/8/layout/default"/>
    <dgm:cxn modelId="{7D7623D5-C112-461B-850C-BA06EC89029B}" srcId="{57BE4146-602F-4789-8CBF-509FAE2818FD}" destId="{A159E9A7-B7FB-4379-9C1E-BD84AB722D73}" srcOrd="3" destOrd="0" parTransId="{F20F337D-B5B6-4217-99BD-35424A482E32}" sibTransId="{987F85CC-6D6C-4B71-A783-F3D03304920A}"/>
    <dgm:cxn modelId="{77EA88D6-CD41-454B-BACA-9A6844570404}" srcId="{57BE4146-602F-4789-8CBF-509FAE2818FD}" destId="{9B39D03B-D3D7-4D89-AC1A-91EF0CD80E3C}" srcOrd="2" destOrd="0" parTransId="{CFACC905-7966-4839-9774-17A2422F73D8}" sibTransId="{5BFA4837-B070-49A4-B273-034A45A3AA40}"/>
    <dgm:cxn modelId="{4EBA92D6-34FE-4ACE-8C08-135CE356CCF4}" srcId="{57BE4146-602F-4789-8CBF-509FAE2818FD}" destId="{67CE408F-44FD-4481-842F-9453A724C7CC}" srcOrd="5" destOrd="0" parTransId="{591A6CB5-3E15-4C1E-83E3-ECE11571CFDA}" sibTransId="{50A85A64-6C57-418D-94A6-F603BFA12007}"/>
    <dgm:cxn modelId="{130377DB-D4AF-4C1F-976C-8DF8DADE8DEE}" type="presOf" srcId="{8D6613A2-41E7-4E02-ABDC-E0550C59F2E0}" destId="{CA1634E3-DD1A-4BA9-9769-12D43E758180}" srcOrd="0" destOrd="0" presId="urn:microsoft.com/office/officeart/2005/8/layout/default"/>
    <dgm:cxn modelId="{746137EA-82B7-40A9-8410-AC953D9D8B58}" type="presOf" srcId="{26182E17-DB9F-4223-98C3-D54A8E1D2D2D}" destId="{3979BFC3-F0A7-4D22-BD85-A608C04901D0}" srcOrd="0" destOrd="0" presId="urn:microsoft.com/office/officeart/2005/8/layout/default"/>
    <dgm:cxn modelId="{0ACCB6FD-9C75-486B-8477-40936CAD81F8}" srcId="{57BE4146-602F-4789-8CBF-509FAE2818FD}" destId="{43B31EAF-3566-41EB-8180-11D60DBB7A1D}" srcOrd="1" destOrd="0" parTransId="{417DDD7D-6AF7-4076-8A47-0811E2D518E9}" sibTransId="{C24D74A5-AEAF-4033-88D7-7F635456EA70}"/>
    <dgm:cxn modelId="{59FE07FF-BE21-4041-AD5E-F1A142FD1D4F}" srcId="{57BE4146-602F-4789-8CBF-509FAE2818FD}" destId="{672DD6E4-4038-4A46-A53C-B2AED4E2894E}" srcOrd="0" destOrd="0" parTransId="{7CFC6788-B676-42F1-AA53-870F43AE0F73}" sibTransId="{FA9365CA-CCEF-49EF-B1AC-6BD841CD7559}"/>
    <dgm:cxn modelId="{9EBC50F8-FE83-4E6E-9521-2C19967D5BF6}" type="presParOf" srcId="{C08FA474-689D-4820-8C31-76668FB4241F}" destId="{310A6D4D-3DAC-43B3-89A8-F9CBBC833993}" srcOrd="0" destOrd="0" presId="urn:microsoft.com/office/officeart/2005/8/layout/default"/>
    <dgm:cxn modelId="{830D1CC5-0C42-4015-A625-92730E1C1247}" type="presParOf" srcId="{C08FA474-689D-4820-8C31-76668FB4241F}" destId="{270F9D34-1321-4D5E-A0F0-77DB9F39DBD3}" srcOrd="1" destOrd="0" presId="urn:microsoft.com/office/officeart/2005/8/layout/default"/>
    <dgm:cxn modelId="{CE2EFFC5-03D5-49F7-AF99-E743065A2D0E}" type="presParOf" srcId="{C08FA474-689D-4820-8C31-76668FB4241F}" destId="{05501F0E-D49C-4FFD-8784-AB7197F080EF}" srcOrd="2" destOrd="0" presId="urn:microsoft.com/office/officeart/2005/8/layout/default"/>
    <dgm:cxn modelId="{1682229F-E4A5-498D-B36A-415103EEDD07}" type="presParOf" srcId="{C08FA474-689D-4820-8C31-76668FB4241F}" destId="{41C3D243-48AF-4F28-BAAE-DEF819DAA393}" srcOrd="3" destOrd="0" presId="urn:microsoft.com/office/officeart/2005/8/layout/default"/>
    <dgm:cxn modelId="{C5341D81-F063-45BD-8A7D-F65A1787279F}" type="presParOf" srcId="{C08FA474-689D-4820-8C31-76668FB4241F}" destId="{2418DF81-F3EA-47A2-96A5-4B1CEB6E10EE}" srcOrd="4" destOrd="0" presId="urn:microsoft.com/office/officeart/2005/8/layout/default"/>
    <dgm:cxn modelId="{214B50A9-90D0-460F-83B5-C3384D9A04A7}" type="presParOf" srcId="{C08FA474-689D-4820-8C31-76668FB4241F}" destId="{6F125CB5-2A3F-424C-83D8-62A1E56CC672}" srcOrd="5" destOrd="0" presId="urn:microsoft.com/office/officeart/2005/8/layout/default"/>
    <dgm:cxn modelId="{F7CDE2A0-A565-41EC-90E9-B99339744C36}" type="presParOf" srcId="{C08FA474-689D-4820-8C31-76668FB4241F}" destId="{77F1761B-81EE-4707-81AA-B7FEAB8F3B1A}" srcOrd="6" destOrd="0" presId="urn:microsoft.com/office/officeart/2005/8/layout/default"/>
    <dgm:cxn modelId="{A66E3016-5FD8-4618-A389-2F6B1C080599}" type="presParOf" srcId="{C08FA474-689D-4820-8C31-76668FB4241F}" destId="{A4FC9C37-9366-401A-B908-CCC275DDC5C8}" srcOrd="7" destOrd="0" presId="urn:microsoft.com/office/officeart/2005/8/layout/default"/>
    <dgm:cxn modelId="{ACFE8C1B-61CD-439F-8520-5F3A0CA108EC}" type="presParOf" srcId="{C08FA474-689D-4820-8C31-76668FB4241F}" destId="{3979BFC3-F0A7-4D22-BD85-A608C04901D0}" srcOrd="8" destOrd="0" presId="urn:microsoft.com/office/officeart/2005/8/layout/default"/>
    <dgm:cxn modelId="{29B253F7-FC49-41DD-84A5-924B2A6F1246}" type="presParOf" srcId="{C08FA474-689D-4820-8C31-76668FB4241F}" destId="{ED542133-F4A3-4006-841F-956B338B7882}" srcOrd="9" destOrd="0" presId="urn:microsoft.com/office/officeart/2005/8/layout/default"/>
    <dgm:cxn modelId="{C9847EC0-35AF-4D48-9E24-966F78AC5347}" type="presParOf" srcId="{C08FA474-689D-4820-8C31-76668FB4241F}" destId="{7B243D05-5160-49B3-9F64-5C9E16848104}" srcOrd="10" destOrd="0" presId="urn:microsoft.com/office/officeart/2005/8/layout/default"/>
    <dgm:cxn modelId="{4AAD0790-9BB6-469D-ADB5-ACF1C0BDF4E2}" type="presParOf" srcId="{C08FA474-689D-4820-8C31-76668FB4241F}" destId="{AB90FEC2-F2E6-42E3-9748-5FA95463ACF1}" srcOrd="11" destOrd="0" presId="urn:microsoft.com/office/officeart/2005/8/layout/default"/>
    <dgm:cxn modelId="{50034037-A45D-42A5-AE3F-447482BAEADA}" type="presParOf" srcId="{C08FA474-689D-4820-8C31-76668FB4241F}" destId="{CA1634E3-DD1A-4BA9-9769-12D43E758180}" srcOrd="1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E4146-602F-4789-8CBF-509FAE2818F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672DD6E4-4038-4A46-A53C-B2AED4E2894E}">
      <dgm:prSet phldrT="[besedilo]"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3200" b="1" dirty="0" err="1">
              <a:solidFill>
                <a:srgbClr val="50A4B4"/>
              </a:solidFill>
              <a:latin typeface="+mn-lt"/>
            </a:rPr>
            <a:t>Predstavljajte</a:t>
          </a:r>
          <a:r>
            <a:rPr lang="en-US" sz="3200" b="1" dirty="0">
              <a:solidFill>
                <a:srgbClr val="50A4B4"/>
              </a:solidFill>
              <a:latin typeface="+mn-lt"/>
            </a:rPr>
            <a:t> </a:t>
          </a:r>
          <a:r>
            <a:rPr lang="en-US" sz="3200" b="1" dirty="0" err="1">
              <a:solidFill>
                <a:srgbClr val="50A4B4"/>
              </a:solidFill>
              <a:latin typeface="+mn-lt"/>
            </a:rPr>
            <a:t>si</a:t>
          </a:r>
          <a:r>
            <a:rPr lang="en-US" sz="3200" b="1" dirty="0">
              <a:solidFill>
                <a:srgbClr val="50A4B4"/>
              </a:solidFill>
              <a:latin typeface="+mn-lt"/>
            </a:rPr>
            <a:t>. </a:t>
          </a:r>
          <a:endParaRPr lang="en-GB" sz="3200" b="1" dirty="0">
            <a:solidFill>
              <a:srgbClr val="50A4B4"/>
            </a:solidFill>
          </a:endParaRPr>
        </a:p>
      </dgm:t>
    </dgm:pt>
    <dgm:pt modelId="{7CFC6788-B676-42F1-AA53-870F43AE0F73}" type="parTrans" cxnId="{59FE07FF-BE21-4041-AD5E-F1A142FD1D4F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FA9365CA-CCEF-49EF-B1AC-6BD841CD7559}" type="sibTrans" cxnId="{59FE07FF-BE21-4041-AD5E-F1A142FD1D4F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1E114CAC-6C1D-4C83-837B-E673B5A5AD8F}">
      <dgm:prSet phldrT="[besedilo]" custT="1"/>
      <dgm:spPr>
        <a:ln>
          <a:solidFill>
            <a:srgbClr val="50A4B4"/>
          </a:solidFill>
        </a:ln>
      </dgm:spPr>
      <dgm:t>
        <a:bodyPr/>
        <a:lstStyle/>
        <a:p>
          <a:pPr>
            <a:buNone/>
          </a:pPr>
          <a:r>
            <a:rPr lang="en-US" sz="2800" b="1" dirty="0" err="1">
              <a:solidFill>
                <a:srgbClr val="50A4B4"/>
              </a:solidFill>
              <a:latin typeface="+mn-lt"/>
            </a:rPr>
            <a:t>Prizadevajte</a:t>
          </a:r>
          <a:r>
            <a:rPr lang="en-US" sz="2800" b="1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dirty="0" err="1">
              <a:solidFill>
                <a:srgbClr val="50A4B4"/>
              </a:solidFill>
              <a:latin typeface="+mn-lt"/>
            </a:rPr>
            <a:t>si</a:t>
          </a:r>
          <a:r>
            <a:rPr lang="en-US" sz="2800" b="1" dirty="0">
              <a:solidFill>
                <a:srgbClr val="50A4B4"/>
              </a:solidFill>
              <a:latin typeface="+mn-lt"/>
            </a:rPr>
            <a:t> za </a:t>
          </a:r>
          <a:r>
            <a:rPr lang="en-US" sz="2800" b="1" dirty="0" err="1">
              <a:solidFill>
                <a:srgbClr val="50A4B4"/>
              </a:solidFill>
              <a:latin typeface="+mn-lt"/>
            </a:rPr>
            <a:t>uresničitev</a:t>
          </a:r>
          <a:r>
            <a:rPr lang="en-US" sz="2800" b="1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dirty="0" err="1">
              <a:solidFill>
                <a:srgbClr val="50A4B4"/>
              </a:solidFill>
              <a:latin typeface="+mn-lt"/>
            </a:rPr>
            <a:t>svoje</a:t>
          </a:r>
          <a:r>
            <a:rPr lang="sl-SI" sz="2800" b="1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dirty="0" err="1">
              <a:solidFill>
                <a:srgbClr val="50A4B4"/>
              </a:solidFill>
              <a:latin typeface="+mn-lt"/>
            </a:rPr>
            <a:t>vizije</a:t>
          </a:r>
          <a:r>
            <a:rPr lang="en-US" sz="2800" b="1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dirty="0" err="1">
              <a:solidFill>
                <a:srgbClr val="50A4B4"/>
              </a:solidFill>
              <a:latin typeface="+mn-lt"/>
            </a:rPr>
            <a:t>prihodnosti</a:t>
          </a:r>
          <a:r>
            <a:rPr lang="en-US" sz="2800" b="1" dirty="0">
              <a:solidFill>
                <a:srgbClr val="50A4B4"/>
              </a:solidFill>
              <a:latin typeface="+mn-lt"/>
            </a:rPr>
            <a:t>.</a:t>
          </a:r>
          <a:endParaRPr lang="en-GB" sz="2800" b="1" dirty="0">
            <a:solidFill>
              <a:srgbClr val="50A4B4"/>
            </a:solidFill>
          </a:endParaRPr>
        </a:p>
      </dgm:t>
    </dgm:pt>
    <dgm:pt modelId="{96AB6C02-F4D1-47A1-BFA9-918281B78C59}" type="parTrans" cxnId="{8A0A1177-E241-4560-BA5A-582E7ABA2D73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D28F4E46-B052-414A-A915-1C1703A99743}" type="sibTrans" cxnId="{8A0A1177-E241-4560-BA5A-582E7ABA2D73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67CE408F-44FD-4481-842F-9453A724C7CC}">
      <dgm:prSet phldrT="[besedilo]"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3200" b="1" dirty="0" err="1">
              <a:solidFill>
                <a:srgbClr val="50A4B4"/>
              </a:solidFill>
            </a:rPr>
            <a:t>Usmerjajte</a:t>
          </a:r>
          <a:r>
            <a:rPr lang="en-US" sz="3200" b="1" dirty="0">
              <a:solidFill>
                <a:srgbClr val="50A4B4"/>
              </a:solidFill>
            </a:rPr>
            <a:t> </a:t>
          </a:r>
          <a:r>
            <a:rPr lang="en-US" sz="3200" b="1" dirty="0" err="1">
              <a:solidFill>
                <a:srgbClr val="50A4B4"/>
              </a:solidFill>
            </a:rPr>
            <a:t>dejanja</a:t>
          </a:r>
          <a:r>
            <a:rPr lang="en-US" sz="3200" b="1" dirty="0">
              <a:solidFill>
                <a:srgbClr val="50A4B4"/>
              </a:solidFill>
            </a:rPr>
            <a:t>.</a:t>
          </a:r>
          <a:endParaRPr lang="en-GB" sz="3200" b="1" dirty="0">
            <a:solidFill>
              <a:srgbClr val="50A4B4"/>
            </a:solidFill>
          </a:endParaRPr>
        </a:p>
      </dgm:t>
    </dgm:pt>
    <dgm:pt modelId="{591A6CB5-3E15-4C1E-83E3-ECE11571CFDA}" type="parTrans" cxnId="{4EBA92D6-34FE-4ACE-8C08-135CE356CCF4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50A85A64-6C57-418D-94A6-F603BFA12007}" type="sibTrans" cxnId="{4EBA92D6-34FE-4ACE-8C08-135CE356CCF4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43B31EAF-3566-41EB-8180-11D60DBB7A1D}">
      <dgm:prSet custT="1"/>
      <dgm:spPr>
        <a:solidFill>
          <a:srgbClr val="50A4B4"/>
        </a:solidFill>
        <a:ln>
          <a:solidFill>
            <a:srgbClr val="50A4B4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VIZIJA</a:t>
          </a:r>
          <a:endParaRPr lang="en-GB" sz="2800" b="1" dirty="0">
            <a:solidFill>
              <a:schemeClr val="bg1"/>
            </a:solidFill>
          </a:endParaRPr>
        </a:p>
      </dgm:t>
    </dgm:pt>
    <dgm:pt modelId="{417DDD7D-6AF7-4076-8A47-0811E2D518E9}" type="parTrans" cxnId="{0ACCB6FD-9C75-486B-8477-40936CAD81F8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C24D74A5-AEAF-4033-88D7-7F635456EA70}" type="sibTrans" cxnId="{0ACCB6FD-9C75-486B-8477-40936CAD81F8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26182E17-DB9F-4223-98C3-D54A8E1D2D2D}">
      <dgm:prSet custT="1"/>
      <dgm:spPr>
        <a:ln>
          <a:solidFill>
            <a:srgbClr val="50A4B4"/>
          </a:solidFill>
        </a:ln>
      </dgm:spPr>
      <dgm:t>
        <a:bodyPr/>
        <a:lstStyle/>
        <a:p>
          <a:pPr>
            <a:buNone/>
          </a:pPr>
          <a:r>
            <a:rPr lang="en-US" sz="2800" b="1" dirty="0" err="1">
              <a:solidFill>
                <a:srgbClr val="50A4B4"/>
              </a:solidFill>
            </a:rPr>
            <a:t>Razvijte</a:t>
          </a:r>
          <a:r>
            <a:rPr lang="en-US" sz="2800" b="1" dirty="0">
              <a:solidFill>
                <a:srgbClr val="50A4B4"/>
              </a:solidFill>
            </a:rPr>
            <a:t> </a:t>
          </a:r>
          <a:r>
            <a:rPr lang="en-US" sz="2800" b="1" dirty="0" err="1">
              <a:solidFill>
                <a:srgbClr val="50A4B4"/>
              </a:solidFill>
            </a:rPr>
            <a:t>vizijo</a:t>
          </a:r>
          <a:r>
            <a:rPr lang="en-US" sz="2800" b="1" dirty="0">
              <a:solidFill>
                <a:srgbClr val="50A4B4"/>
              </a:solidFill>
            </a:rPr>
            <a:t> </a:t>
          </a:r>
          <a:r>
            <a:rPr lang="en-US" sz="2800" b="1" dirty="0" err="1">
              <a:solidFill>
                <a:srgbClr val="50A4B4"/>
              </a:solidFill>
            </a:rPr>
            <a:t>prehoda</a:t>
          </a:r>
          <a:r>
            <a:rPr lang="en-US" sz="2800" b="1" dirty="0">
              <a:solidFill>
                <a:srgbClr val="50A4B4"/>
              </a:solidFill>
            </a:rPr>
            <a:t> od </a:t>
          </a:r>
          <a:r>
            <a:rPr lang="en-US" sz="2800" b="1" dirty="0" err="1">
              <a:solidFill>
                <a:srgbClr val="50A4B4"/>
              </a:solidFill>
            </a:rPr>
            <a:t>zamisli</a:t>
          </a:r>
          <a:r>
            <a:rPr lang="en-US" sz="2800" b="1" dirty="0">
              <a:solidFill>
                <a:srgbClr val="50A4B4"/>
              </a:solidFill>
            </a:rPr>
            <a:t> k </a:t>
          </a:r>
          <a:r>
            <a:rPr lang="en-US" sz="2800" b="1" dirty="0" err="1">
              <a:solidFill>
                <a:srgbClr val="50A4B4"/>
              </a:solidFill>
            </a:rPr>
            <a:t>dejanjem</a:t>
          </a:r>
          <a:r>
            <a:rPr lang="en-US" sz="2800" b="1" dirty="0">
              <a:solidFill>
                <a:srgbClr val="50A4B4"/>
              </a:solidFill>
            </a:rPr>
            <a:t>. </a:t>
          </a:r>
          <a:endParaRPr lang="en-US" sz="2800" b="1" dirty="0">
            <a:solidFill>
              <a:srgbClr val="50A4B4"/>
            </a:solidFill>
            <a:latin typeface="+mn-lt"/>
          </a:endParaRPr>
        </a:p>
      </dgm:t>
    </dgm:pt>
    <dgm:pt modelId="{B6ABEC05-53F2-4C8D-A071-E59F49E2F344}" type="parTrans" cxnId="{A487A959-3B7A-43DA-B923-1B7FAF8C2CE9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D4C74317-EB25-41A3-9835-5420FFBA0E10}" type="sibTrans" cxnId="{A487A959-3B7A-43DA-B923-1B7FAF8C2CE9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8D6613A2-41E7-4E02-ABDC-E0550C59F2E0}">
      <dgm:prSet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3200" b="1" dirty="0" err="1">
              <a:solidFill>
                <a:srgbClr val="50A4B4"/>
              </a:solidFill>
              <a:latin typeface="+mn-lt"/>
            </a:rPr>
            <a:t>Predstavljajte</a:t>
          </a:r>
          <a:r>
            <a:rPr lang="en-US" sz="3200" b="1" dirty="0">
              <a:solidFill>
                <a:srgbClr val="50A4B4"/>
              </a:solidFill>
              <a:latin typeface="+mn-lt"/>
            </a:rPr>
            <a:t> </a:t>
          </a:r>
          <a:r>
            <a:rPr lang="en-US" sz="3200" b="1" dirty="0" err="1">
              <a:solidFill>
                <a:srgbClr val="50A4B4"/>
              </a:solidFill>
              <a:latin typeface="+mn-lt"/>
            </a:rPr>
            <a:t>si</a:t>
          </a:r>
          <a:r>
            <a:rPr lang="en-US" sz="3200" b="1" dirty="0">
              <a:solidFill>
                <a:srgbClr val="50A4B4"/>
              </a:solidFill>
              <a:latin typeface="+mn-lt"/>
            </a:rPr>
            <a:t> </a:t>
          </a:r>
          <a:r>
            <a:rPr lang="en-US" sz="3200" b="1" dirty="0" err="1">
              <a:solidFill>
                <a:srgbClr val="50A4B4"/>
              </a:solidFill>
              <a:latin typeface="+mn-lt"/>
            </a:rPr>
            <a:t>prihodnost</a:t>
          </a:r>
          <a:r>
            <a:rPr lang="en-US" sz="3200" b="1" dirty="0">
              <a:solidFill>
                <a:srgbClr val="50A4B4"/>
              </a:solidFill>
              <a:latin typeface="+mn-lt"/>
            </a:rPr>
            <a:t>.</a:t>
          </a:r>
          <a:endParaRPr lang="en-US" sz="3200" b="1" dirty="0">
            <a:solidFill>
              <a:srgbClr val="50A4B4"/>
            </a:solidFill>
          </a:endParaRPr>
        </a:p>
      </dgm:t>
    </dgm:pt>
    <dgm:pt modelId="{7477F68D-8B8D-4700-9CDF-3E9692722377}" type="parTrans" cxnId="{CEA9A941-22CE-4141-911F-B57B28F1D5BF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EB47FB72-D1A4-4F45-9689-F6B53CFFBD5B}" type="sibTrans" cxnId="{CEA9A941-22CE-4141-911F-B57B28F1D5BF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9B39D03B-D3D7-4D89-AC1A-91EF0CD80E3C}">
      <dgm:prSet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2400" b="1" dirty="0" err="1">
              <a:solidFill>
                <a:srgbClr val="50A4B4"/>
              </a:solidFill>
            </a:rPr>
            <a:t>Vizualizirajte</a:t>
          </a:r>
          <a:r>
            <a:rPr lang="en-US" sz="2400" b="1" dirty="0">
              <a:solidFill>
                <a:srgbClr val="50A4B4"/>
              </a:solidFill>
            </a:rPr>
            <a:t> </a:t>
          </a:r>
          <a:r>
            <a:rPr lang="en-US" sz="2400" b="1" dirty="0" err="1">
              <a:solidFill>
                <a:srgbClr val="50A4B4"/>
              </a:solidFill>
            </a:rPr>
            <a:t>prihodnje</a:t>
          </a:r>
          <a:r>
            <a:rPr lang="en-US" sz="2400" b="1" dirty="0">
              <a:solidFill>
                <a:srgbClr val="50A4B4"/>
              </a:solidFill>
            </a:rPr>
            <a:t> </a:t>
          </a:r>
          <a:r>
            <a:rPr lang="en-US" sz="2400" b="1" dirty="0" err="1">
              <a:solidFill>
                <a:srgbClr val="50A4B4"/>
              </a:solidFill>
            </a:rPr>
            <a:t>scenarije</a:t>
          </a:r>
          <a:r>
            <a:rPr lang="en-US" sz="2400" b="1" dirty="0">
              <a:solidFill>
                <a:srgbClr val="50A4B4"/>
              </a:solidFill>
            </a:rPr>
            <a:t>, da </a:t>
          </a:r>
          <a:r>
            <a:rPr lang="en-US" sz="2400" b="1" dirty="0" err="1">
              <a:solidFill>
                <a:srgbClr val="50A4B4"/>
              </a:solidFill>
            </a:rPr>
            <a:t>boste</a:t>
          </a:r>
          <a:r>
            <a:rPr lang="en-US" sz="2400" b="1" dirty="0">
              <a:solidFill>
                <a:srgbClr val="50A4B4"/>
              </a:solidFill>
            </a:rPr>
            <a:t> </a:t>
          </a:r>
          <a:r>
            <a:rPr lang="en-US" sz="2400" b="1" dirty="0" err="1">
              <a:solidFill>
                <a:srgbClr val="50A4B4"/>
              </a:solidFill>
            </a:rPr>
            <a:t>lažje</a:t>
          </a:r>
          <a:r>
            <a:rPr lang="en-US" sz="2400" b="1" dirty="0">
              <a:solidFill>
                <a:srgbClr val="50A4B4"/>
              </a:solidFill>
            </a:rPr>
            <a:t> </a:t>
          </a:r>
          <a:r>
            <a:rPr lang="en-US" sz="2400" b="1" dirty="0" err="1">
              <a:solidFill>
                <a:srgbClr val="50A4B4"/>
              </a:solidFill>
            </a:rPr>
            <a:t>usmerjali</a:t>
          </a:r>
          <a:r>
            <a:rPr lang="en-US" sz="2400" b="1" dirty="0">
              <a:solidFill>
                <a:srgbClr val="50A4B4"/>
              </a:solidFill>
            </a:rPr>
            <a:t> </a:t>
          </a:r>
          <a:r>
            <a:rPr lang="en-US" sz="2400" b="1" dirty="0" err="1">
              <a:solidFill>
                <a:srgbClr val="50A4B4"/>
              </a:solidFill>
            </a:rPr>
            <a:t>trud</a:t>
          </a:r>
          <a:r>
            <a:rPr lang="en-US" sz="2400" b="1" dirty="0">
              <a:solidFill>
                <a:srgbClr val="50A4B4"/>
              </a:solidFill>
            </a:rPr>
            <a:t> in </a:t>
          </a:r>
          <a:r>
            <a:rPr lang="en-US" sz="2400" b="1" dirty="0" err="1">
              <a:solidFill>
                <a:srgbClr val="50A4B4"/>
              </a:solidFill>
            </a:rPr>
            <a:t>dejanja</a:t>
          </a:r>
          <a:r>
            <a:rPr lang="en-US" sz="2400" b="1" dirty="0">
              <a:solidFill>
                <a:srgbClr val="50A4B4"/>
              </a:solidFill>
            </a:rPr>
            <a:t>.</a:t>
          </a:r>
          <a:endParaRPr lang="en-GB" sz="2400" b="1" dirty="0">
            <a:solidFill>
              <a:srgbClr val="50A4B4"/>
            </a:solidFill>
            <a:latin typeface="+mn-lt"/>
          </a:endParaRPr>
        </a:p>
      </dgm:t>
    </dgm:pt>
    <dgm:pt modelId="{CFACC905-7966-4839-9774-17A2422F73D8}" type="parTrans" cxnId="{77EA88D6-CD41-454B-BACA-9A6844570404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5BFA4837-B070-49A4-B273-034A45A3AA40}" type="sibTrans" cxnId="{77EA88D6-CD41-454B-BACA-9A6844570404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A159E9A7-B7FB-4379-9C1E-BD84AB722D73}">
      <dgm:prSet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3200" b="1" dirty="0" err="1">
              <a:solidFill>
                <a:srgbClr val="50A4B4"/>
              </a:solidFill>
            </a:rPr>
            <a:t>Razmišljajte</a:t>
          </a:r>
          <a:r>
            <a:rPr lang="en-US" sz="3200" b="1" dirty="0">
              <a:solidFill>
                <a:srgbClr val="50A4B4"/>
              </a:solidFill>
            </a:rPr>
            <a:t> </a:t>
          </a:r>
          <a:r>
            <a:rPr lang="en-US" sz="3200" b="1" dirty="0" err="1">
              <a:solidFill>
                <a:srgbClr val="50A4B4"/>
              </a:solidFill>
            </a:rPr>
            <a:t>strateško</a:t>
          </a:r>
          <a:r>
            <a:rPr lang="en-US" sz="3200" b="1" dirty="0">
              <a:solidFill>
                <a:srgbClr val="50A4B4"/>
              </a:solidFill>
            </a:rPr>
            <a:t>.</a:t>
          </a:r>
        </a:p>
      </dgm:t>
    </dgm:pt>
    <dgm:pt modelId="{F20F337D-B5B6-4217-99BD-35424A482E32}" type="parTrans" cxnId="{7D7623D5-C112-461B-850C-BA06EC89029B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987F85CC-6D6C-4B71-A783-F3D03304920A}" type="sibTrans" cxnId="{7D7623D5-C112-461B-850C-BA06EC89029B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C08FA474-689D-4820-8C31-76668FB4241F}" type="pres">
      <dgm:prSet presAssocID="{57BE4146-602F-4789-8CBF-509FAE2818FD}" presName="diagram" presStyleCnt="0">
        <dgm:presLayoutVars>
          <dgm:dir/>
          <dgm:resizeHandles val="exact"/>
        </dgm:presLayoutVars>
      </dgm:prSet>
      <dgm:spPr/>
    </dgm:pt>
    <dgm:pt modelId="{310A6D4D-3DAC-43B3-89A8-F9CBBC833993}" type="pres">
      <dgm:prSet presAssocID="{672DD6E4-4038-4A46-A53C-B2AED4E2894E}" presName="node" presStyleLbl="node1" presStyleIdx="0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270F9D34-1321-4D5E-A0F0-77DB9F39DBD3}" type="pres">
      <dgm:prSet presAssocID="{FA9365CA-CCEF-49EF-B1AC-6BD841CD7559}" presName="sibTrans" presStyleCnt="0"/>
      <dgm:spPr/>
    </dgm:pt>
    <dgm:pt modelId="{05501F0E-D49C-4FFD-8784-AB7197F080EF}" type="pres">
      <dgm:prSet presAssocID="{43B31EAF-3566-41EB-8180-11D60DBB7A1D}" presName="node" presStyleLbl="node1" presStyleIdx="1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41C3D243-48AF-4F28-BAAE-DEF819DAA393}" type="pres">
      <dgm:prSet presAssocID="{C24D74A5-AEAF-4033-88D7-7F635456EA70}" presName="sibTrans" presStyleCnt="0"/>
      <dgm:spPr/>
    </dgm:pt>
    <dgm:pt modelId="{2418DF81-F3EA-47A2-96A5-4B1CEB6E10EE}" type="pres">
      <dgm:prSet presAssocID="{9B39D03B-D3D7-4D89-AC1A-91EF0CD80E3C}" presName="node" presStyleLbl="node1" presStyleIdx="2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6F125CB5-2A3F-424C-83D8-62A1E56CC672}" type="pres">
      <dgm:prSet presAssocID="{5BFA4837-B070-49A4-B273-034A45A3AA40}" presName="sibTrans" presStyleCnt="0"/>
      <dgm:spPr/>
    </dgm:pt>
    <dgm:pt modelId="{77F1761B-81EE-4707-81AA-B7FEAB8F3B1A}" type="pres">
      <dgm:prSet presAssocID="{A159E9A7-B7FB-4379-9C1E-BD84AB722D73}" presName="node" presStyleLbl="node1" presStyleIdx="3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4FC9C37-9366-401A-B908-CCC275DDC5C8}" type="pres">
      <dgm:prSet presAssocID="{987F85CC-6D6C-4B71-A783-F3D03304920A}" presName="sibTrans" presStyleCnt="0"/>
      <dgm:spPr/>
    </dgm:pt>
    <dgm:pt modelId="{8A8F28BF-5CF4-4C74-9615-E1A32576F92E}" type="pres">
      <dgm:prSet presAssocID="{1E114CAC-6C1D-4C83-837B-E673B5A5AD8F}" presName="node" presStyleLbl="node1" presStyleIdx="4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83F8CF70-EFF2-4E1F-A3D2-33EF5468628E}" type="pres">
      <dgm:prSet presAssocID="{D28F4E46-B052-414A-A915-1C1703A99743}" presName="sibTrans" presStyleCnt="0"/>
      <dgm:spPr/>
    </dgm:pt>
    <dgm:pt modelId="{3979BFC3-F0A7-4D22-BD85-A608C04901D0}" type="pres">
      <dgm:prSet presAssocID="{26182E17-DB9F-4223-98C3-D54A8E1D2D2D}" presName="node" presStyleLbl="node1" presStyleIdx="5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ED542133-F4A3-4006-841F-956B338B7882}" type="pres">
      <dgm:prSet presAssocID="{D4C74317-EB25-41A3-9835-5420FFBA0E10}" presName="sibTrans" presStyleCnt="0"/>
      <dgm:spPr/>
    </dgm:pt>
    <dgm:pt modelId="{7B243D05-5160-49B3-9F64-5C9E16848104}" type="pres">
      <dgm:prSet presAssocID="{67CE408F-44FD-4481-842F-9453A724C7CC}" presName="node" presStyleLbl="node1" presStyleIdx="6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B90FEC2-F2E6-42E3-9748-5FA95463ACF1}" type="pres">
      <dgm:prSet presAssocID="{50A85A64-6C57-418D-94A6-F603BFA12007}" presName="sibTrans" presStyleCnt="0"/>
      <dgm:spPr/>
    </dgm:pt>
    <dgm:pt modelId="{CA1634E3-DD1A-4BA9-9769-12D43E758180}" type="pres">
      <dgm:prSet presAssocID="{8D6613A2-41E7-4E02-ABDC-E0550C59F2E0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7212801-78FF-4401-9750-2A9D651631C2}" type="presOf" srcId="{9B39D03B-D3D7-4D89-AC1A-91EF0CD80E3C}" destId="{2418DF81-F3EA-47A2-96A5-4B1CEB6E10EE}" srcOrd="0" destOrd="0" presId="urn:microsoft.com/office/officeart/2005/8/layout/default"/>
    <dgm:cxn modelId="{CEA9A941-22CE-4141-911F-B57B28F1D5BF}" srcId="{57BE4146-602F-4789-8CBF-509FAE2818FD}" destId="{8D6613A2-41E7-4E02-ABDC-E0550C59F2E0}" srcOrd="7" destOrd="0" parTransId="{7477F68D-8B8D-4700-9CDF-3E9692722377}" sibTransId="{EB47FB72-D1A4-4F45-9689-F6B53CFFBD5B}"/>
    <dgm:cxn modelId="{08DCE268-3C78-49EA-984F-54D8A8151179}" type="presOf" srcId="{57BE4146-602F-4789-8CBF-509FAE2818FD}" destId="{C08FA474-689D-4820-8C31-76668FB4241F}" srcOrd="0" destOrd="0" presId="urn:microsoft.com/office/officeart/2005/8/layout/default"/>
    <dgm:cxn modelId="{83CEC769-3B97-4ED9-8225-94F564299A13}" type="presOf" srcId="{1E114CAC-6C1D-4C83-837B-E673B5A5AD8F}" destId="{8A8F28BF-5CF4-4C74-9615-E1A32576F92E}" srcOrd="0" destOrd="0" presId="urn:microsoft.com/office/officeart/2005/8/layout/default"/>
    <dgm:cxn modelId="{8A0A1177-E241-4560-BA5A-582E7ABA2D73}" srcId="{57BE4146-602F-4789-8CBF-509FAE2818FD}" destId="{1E114CAC-6C1D-4C83-837B-E673B5A5AD8F}" srcOrd="4" destOrd="0" parTransId="{96AB6C02-F4D1-47A1-BFA9-918281B78C59}" sibTransId="{D28F4E46-B052-414A-A915-1C1703A99743}"/>
    <dgm:cxn modelId="{A487A959-3B7A-43DA-B923-1B7FAF8C2CE9}" srcId="{57BE4146-602F-4789-8CBF-509FAE2818FD}" destId="{26182E17-DB9F-4223-98C3-D54A8E1D2D2D}" srcOrd="5" destOrd="0" parTransId="{B6ABEC05-53F2-4C8D-A071-E59F49E2F344}" sibTransId="{D4C74317-EB25-41A3-9835-5420FFBA0E10}"/>
    <dgm:cxn modelId="{8330ACBA-6642-480B-A2EA-6F40782DDB23}" type="presOf" srcId="{67CE408F-44FD-4481-842F-9453A724C7CC}" destId="{7B243D05-5160-49B3-9F64-5C9E16848104}" srcOrd="0" destOrd="0" presId="urn:microsoft.com/office/officeart/2005/8/layout/default"/>
    <dgm:cxn modelId="{5A34B4BE-3F56-4C74-A59E-27D66E939FDD}" type="presOf" srcId="{A159E9A7-B7FB-4379-9C1E-BD84AB722D73}" destId="{77F1761B-81EE-4707-81AA-B7FEAB8F3B1A}" srcOrd="0" destOrd="0" presId="urn:microsoft.com/office/officeart/2005/8/layout/default"/>
    <dgm:cxn modelId="{62F6ACC1-26E0-4FEC-ACCA-3FEA00D5D7DF}" type="presOf" srcId="{43B31EAF-3566-41EB-8180-11D60DBB7A1D}" destId="{05501F0E-D49C-4FFD-8784-AB7197F080EF}" srcOrd="0" destOrd="0" presId="urn:microsoft.com/office/officeart/2005/8/layout/default"/>
    <dgm:cxn modelId="{D1B378C9-A2E4-4F44-9980-52578E3BAD31}" type="presOf" srcId="{672DD6E4-4038-4A46-A53C-B2AED4E2894E}" destId="{310A6D4D-3DAC-43B3-89A8-F9CBBC833993}" srcOrd="0" destOrd="0" presId="urn:microsoft.com/office/officeart/2005/8/layout/default"/>
    <dgm:cxn modelId="{7D7623D5-C112-461B-850C-BA06EC89029B}" srcId="{57BE4146-602F-4789-8CBF-509FAE2818FD}" destId="{A159E9A7-B7FB-4379-9C1E-BD84AB722D73}" srcOrd="3" destOrd="0" parTransId="{F20F337D-B5B6-4217-99BD-35424A482E32}" sibTransId="{987F85CC-6D6C-4B71-A783-F3D03304920A}"/>
    <dgm:cxn modelId="{77EA88D6-CD41-454B-BACA-9A6844570404}" srcId="{57BE4146-602F-4789-8CBF-509FAE2818FD}" destId="{9B39D03B-D3D7-4D89-AC1A-91EF0CD80E3C}" srcOrd="2" destOrd="0" parTransId="{CFACC905-7966-4839-9774-17A2422F73D8}" sibTransId="{5BFA4837-B070-49A4-B273-034A45A3AA40}"/>
    <dgm:cxn modelId="{4EBA92D6-34FE-4ACE-8C08-135CE356CCF4}" srcId="{57BE4146-602F-4789-8CBF-509FAE2818FD}" destId="{67CE408F-44FD-4481-842F-9453A724C7CC}" srcOrd="6" destOrd="0" parTransId="{591A6CB5-3E15-4C1E-83E3-ECE11571CFDA}" sibTransId="{50A85A64-6C57-418D-94A6-F603BFA12007}"/>
    <dgm:cxn modelId="{130377DB-D4AF-4C1F-976C-8DF8DADE8DEE}" type="presOf" srcId="{8D6613A2-41E7-4E02-ABDC-E0550C59F2E0}" destId="{CA1634E3-DD1A-4BA9-9769-12D43E758180}" srcOrd="0" destOrd="0" presId="urn:microsoft.com/office/officeart/2005/8/layout/default"/>
    <dgm:cxn modelId="{746137EA-82B7-40A9-8410-AC953D9D8B58}" type="presOf" srcId="{26182E17-DB9F-4223-98C3-D54A8E1D2D2D}" destId="{3979BFC3-F0A7-4D22-BD85-A608C04901D0}" srcOrd="0" destOrd="0" presId="urn:microsoft.com/office/officeart/2005/8/layout/default"/>
    <dgm:cxn modelId="{0ACCB6FD-9C75-486B-8477-40936CAD81F8}" srcId="{57BE4146-602F-4789-8CBF-509FAE2818FD}" destId="{43B31EAF-3566-41EB-8180-11D60DBB7A1D}" srcOrd="1" destOrd="0" parTransId="{417DDD7D-6AF7-4076-8A47-0811E2D518E9}" sibTransId="{C24D74A5-AEAF-4033-88D7-7F635456EA70}"/>
    <dgm:cxn modelId="{59FE07FF-BE21-4041-AD5E-F1A142FD1D4F}" srcId="{57BE4146-602F-4789-8CBF-509FAE2818FD}" destId="{672DD6E4-4038-4A46-A53C-B2AED4E2894E}" srcOrd="0" destOrd="0" parTransId="{7CFC6788-B676-42F1-AA53-870F43AE0F73}" sibTransId="{FA9365CA-CCEF-49EF-B1AC-6BD841CD7559}"/>
    <dgm:cxn modelId="{9EBC50F8-FE83-4E6E-9521-2C19967D5BF6}" type="presParOf" srcId="{C08FA474-689D-4820-8C31-76668FB4241F}" destId="{310A6D4D-3DAC-43B3-89A8-F9CBBC833993}" srcOrd="0" destOrd="0" presId="urn:microsoft.com/office/officeart/2005/8/layout/default"/>
    <dgm:cxn modelId="{830D1CC5-0C42-4015-A625-92730E1C1247}" type="presParOf" srcId="{C08FA474-689D-4820-8C31-76668FB4241F}" destId="{270F9D34-1321-4D5E-A0F0-77DB9F39DBD3}" srcOrd="1" destOrd="0" presId="urn:microsoft.com/office/officeart/2005/8/layout/default"/>
    <dgm:cxn modelId="{CE2EFFC5-03D5-49F7-AF99-E743065A2D0E}" type="presParOf" srcId="{C08FA474-689D-4820-8C31-76668FB4241F}" destId="{05501F0E-D49C-4FFD-8784-AB7197F080EF}" srcOrd="2" destOrd="0" presId="urn:microsoft.com/office/officeart/2005/8/layout/default"/>
    <dgm:cxn modelId="{1682229F-E4A5-498D-B36A-415103EEDD07}" type="presParOf" srcId="{C08FA474-689D-4820-8C31-76668FB4241F}" destId="{41C3D243-48AF-4F28-BAAE-DEF819DAA393}" srcOrd="3" destOrd="0" presId="urn:microsoft.com/office/officeart/2005/8/layout/default"/>
    <dgm:cxn modelId="{C5341D81-F063-45BD-8A7D-F65A1787279F}" type="presParOf" srcId="{C08FA474-689D-4820-8C31-76668FB4241F}" destId="{2418DF81-F3EA-47A2-96A5-4B1CEB6E10EE}" srcOrd="4" destOrd="0" presId="urn:microsoft.com/office/officeart/2005/8/layout/default"/>
    <dgm:cxn modelId="{214B50A9-90D0-460F-83B5-C3384D9A04A7}" type="presParOf" srcId="{C08FA474-689D-4820-8C31-76668FB4241F}" destId="{6F125CB5-2A3F-424C-83D8-62A1E56CC672}" srcOrd="5" destOrd="0" presId="urn:microsoft.com/office/officeart/2005/8/layout/default"/>
    <dgm:cxn modelId="{F7CDE2A0-A565-41EC-90E9-B99339744C36}" type="presParOf" srcId="{C08FA474-689D-4820-8C31-76668FB4241F}" destId="{77F1761B-81EE-4707-81AA-B7FEAB8F3B1A}" srcOrd="6" destOrd="0" presId="urn:microsoft.com/office/officeart/2005/8/layout/default"/>
    <dgm:cxn modelId="{A66E3016-5FD8-4618-A389-2F6B1C080599}" type="presParOf" srcId="{C08FA474-689D-4820-8C31-76668FB4241F}" destId="{A4FC9C37-9366-401A-B908-CCC275DDC5C8}" srcOrd="7" destOrd="0" presId="urn:microsoft.com/office/officeart/2005/8/layout/default"/>
    <dgm:cxn modelId="{EC499A41-944B-43CA-8E00-D1BB3C62CF12}" type="presParOf" srcId="{C08FA474-689D-4820-8C31-76668FB4241F}" destId="{8A8F28BF-5CF4-4C74-9615-E1A32576F92E}" srcOrd="8" destOrd="0" presId="urn:microsoft.com/office/officeart/2005/8/layout/default"/>
    <dgm:cxn modelId="{0B700DC2-5F73-4D95-B913-E46B13C544D1}" type="presParOf" srcId="{C08FA474-689D-4820-8C31-76668FB4241F}" destId="{83F8CF70-EFF2-4E1F-A3D2-33EF5468628E}" srcOrd="9" destOrd="0" presId="urn:microsoft.com/office/officeart/2005/8/layout/default"/>
    <dgm:cxn modelId="{ACFE8C1B-61CD-439F-8520-5F3A0CA108EC}" type="presParOf" srcId="{C08FA474-689D-4820-8C31-76668FB4241F}" destId="{3979BFC3-F0A7-4D22-BD85-A608C04901D0}" srcOrd="10" destOrd="0" presId="urn:microsoft.com/office/officeart/2005/8/layout/default"/>
    <dgm:cxn modelId="{29B253F7-FC49-41DD-84A5-924B2A6F1246}" type="presParOf" srcId="{C08FA474-689D-4820-8C31-76668FB4241F}" destId="{ED542133-F4A3-4006-841F-956B338B7882}" srcOrd="11" destOrd="0" presId="urn:microsoft.com/office/officeart/2005/8/layout/default"/>
    <dgm:cxn modelId="{C9847EC0-35AF-4D48-9E24-966F78AC5347}" type="presParOf" srcId="{C08FA474-689D-4820-8C31-76668FB4241F}" destId="{7B243D05-5160-49B3-9F64-5C9E16848104}" srcOrd="12" destOrd="0" presId="urn:microsoft.com/office/officeart/2005/8/layout/default"/>
    <dgm:cxn modelId="{4AAD0790-9BB6-469D-ADB5-ACF1C0BDF4E2}" type="presParOf" srcId="{C08FA474-689D-4820-8C31-76668FB4241F}" destId="{AB90FEC2-F2E6-42E3-9748-5FA95463ACF1}" srcOrd="13" destOrd="0" presId="urn:microsoft.com/office/officeart/2005/8/layout/default"/>
    <dgm:cxn modelId="{50034037-A45D-42A5-AE3F-447482BAEADA}" type="presParOf" srcId="{C08FA474-689D-4820-8C31-76668FB4241F}" destId="{CA1634E3-DD1A-4BA9-9769-12D43E758180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E4146-602F-4789-8CBF-509FAE2818F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672DD6E4-4038-4A46-A53C-B2AED4E2894E}">
      <dgm:prSet phldrT="[besedilo]"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4000" b="1" dirty="0" err="1">
              <a:solidFill>
                <a:srgbClr val="50A4B4"/>
              </a:solidFill>
              <a:latin typeface="+mn-lt"/>
            </a:rPr>
            <a:t>Vedite</a:t>
          </a:r>
          <a:r>
            <a:rPr lang="en-US" sz="4000" b="1" dirty="0">
              <a:solidFill>
                <a:srgbClr val="50A4B4"/>
              </a:solidFill>
              <a:latin typeface="+mn-lt"/>
            </a:rPr>
            <a:t> se </a:t>
          </a:r>
          <a:r>
            <a:rPr lang="en-US" sz="4000" b="1" dirty="0" err="1">
              <a:solidFill>
                <a:srgbClr val="50A4B4"/>
              </a:solidFill>
              <a:latin typeface="+mn-lt"/>
            </a:rPr>
            <a:t>etično</a:t>
          </a:r>
          <a:r>
            <a:rPr lang="en-US" sz="4000" b="1" dirty="0">
              <a:solidFill>
                <a:srgbClr val="50A4B4"/>
              </a:solidFill>
              <a:latin typeface="+mn-lt"/>
            </a:rPr>
            <a:t>.</a:t>
          </a:r>
          <a:endParaRPr lang="en-GB" sz="4000" b="1" dirty="0">
            <a:solidFill>
              <a:srgbClr val="50A4B4"/>
            </a:solidFill>
          </a:endParaRPr>
        </a:p>
      </dgm:t>
    </dgm:pt>
    <dgm:pt modelId="{7CFC6788-B676-42F1-AA53-870F43AE0F73}" type="parTrans" cxnId="{59FE07FF-BE21-4041-AD5E-F1A142FD1D4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FA9365CA-CCEF-49EF-B1AC-6BD841CD7559}" type="sibTrans" cxnId="{59FE07FF-BE21-4041-AD5E-F1A142FD1D4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67CE408F-44FD-4481-842F-9453A724C7CC}">
      <dgm:prSet phldrT="[besedilo]"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4000" b="1" dirty="0" err="1">
              <a:solidFill>
                <a:srgbClr val="50A4B4"/>
              </a:solidFill>
            </a:rPr>
            <a:t>Presodite</a:t>
          </a:r>
          <a:r>
            <a:rPr lang="en-US" sz="4000" b="1" dirty="0">
              <a:solidFill>
                <a:srgbClr val="50A4B4"/>
              </a:solidFill>
            </a:rPr>
            <a:t> </a:t>
          </a:r>
          <a:r>
            <a:rPr lang="en-US" sz="4000" b="1" dirty="0" err="1">
              <a:solidFill>
                <a:srgbClr val="50A4B4"/>
              </a:solidFill>
            </a:rPr>
            <a:t>vpliv</a:t>
          </a:r>
          <a:r>
            <a:rPr lang="en-US" sz="4000" b="1" dirty="0">
              <a:solidFill>
                <a:srgbClr val="50A4B4"/>
              </a:solidFill>
            </a:rPr>
            <a:t>.</a:t>
          </a:r>
          <a:endParaRPr lang="en-GB" sz="4000" b="1" dirty="0">
            <a:solidFill>
              <a:srgbClr val="50A4B4"/>
            </a:solidFill>
          </a:endParaRPr>
        </a:p>
      </dgm:t>
    </dgm:pt>
    <dgm:pt modelId="{591A6CB5-3E15-4C1E-83E3-ECE11571CFDA}" type="parTrans" cxnId="{4EBA92D6-34FE-4ACE-8C08-135CE356CCF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50A85A64-6C57-418D-94A6-F603BFA12007}" type="sibTrans" cxnId="{4EBA92D6-34FE-4ACE-8C08-135CE356CCF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43B31EAF-3566-41EB-8180-11D60DBB7A1D}">
      <dgm:prSet custT="1"/>
      <dgm:spPr>
        <a:solidFill>
          <a:srgbClr val="50A4B4"/>
        </a:solidFill>
        <a:ln>
          <a:solidFill>
            <a:srgbClr val="50A4B4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ETIČNO  IN TRAJNOSTNO RAZMIŠLJANJE</a:t>
          </a:r>
          <a:endParaRPr lang="en-GB" sz="2800" b="1" dirty="0">
            <a:solidFill>
              <a:schemeClr val="bg1"/>
            </a:solidFill>
          </a:endParaRPr>
        </a:p>
      </dgm:t>
    </dgm:pt>
    <dgm:pt modelId="{417DDD7D-6AF7-4076-8A47-0811E2D518E9}" type="parTrans" cxnId="{0ACCB6FD-9C75-486B-8477-40936CAD81F8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C24D74A5-AEAF-4033-88D7-7F635456EA70}" type="sibTrans" cxnId="{0ACCB6FD-9C75-486B-8477-40936CAD81F8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26182E17-DB9F-4223-98C3-D54A8E1D2D2D}">
      <dgm:prSet custT="1"/>
      <dgm:spPr>
        <a:ln>
          <a:solidFill>
            <a:srgbClr val="50A4B4"/>
          </a:solidFill>
        </a:ln>
      </dgm:spPr>
      <dgm:t>
        <a:bodyPr/>
        <a:lstStyle/>
        <a:p>
          <a:pPr>
            <a:buNone/>
          </a:pPr>
          <a:r>
            <a:rPr lang="en-US" sz="3600" b="1" dirty="0" err="1">
              <a:solidFill>
                <a:srgbClr val="50A4B4"/>
              </a:solidFill>
            </a:rPr>
            <a:t>Ravnajte</a:t>
          </a:r>
          <a:r>
            <a:rPr lang="en-US" sz="3600" b="1" dirty="0">
              <a:solidFill>
                <a:srgbClr val="50A4B4"/>
              </a:solidFill>
            </a:rPr>
            <a:t> </a:t>
          </a:r>
          <a:r>
            <a:rPr lang="en-US" sz="3600" b="1" dirty="0" err="1">
              <a:solidFill>
                <a:srgbClr val="50A4B4"/>
              </a:solidFill>
            </a:rPr>
            <a:t>odgovorno</a:t>
          </a:r>
          <a:r>
            <a:rPr lang="en-US" sz="3600" b="1" dirty="0">
              <a:solidFill>
                <a:srgbClr val="50A4B4"/>
              </a:solidFill>
            </a:rPr>
            <a:t>.</a:t>
          </a:r>
          <a:endParaRPr lang="en-US" sz="3600" b="1" dirty="0">
            <a:solidFill>
              <a:srgbClr val="50A4B4"/>
            </a:solidFill>
            <a:latin typeface="+mn-lt"/>
          </a:endParaRPr>
        </a:p>
      </dgm:t>
    </dgm:pt>
    <dgm:pt modelId="{B6ABEC05-53F2-4C8D-A071-E59F49E2F344}" type="parTrans" cxnId="{A487A959-3B7A-43DA-B923-1B7FAF8C2CE9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D4C74317-EB25-41A3-9835-5420FFBA0E10}" type="sibTrans" cxnId="{A487A959-3B7A-43DA-B923-1B7FAF8C2CE9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8D6613A2-41E7-4E02-ABDC-E0550C59F2E0}">
      <dgm:prSet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4000" b="1" dirty="0" err="1">
              <a:solidFill>
                <a:srgbClr val="50A4B4"/>
              </a:solidFill>
              <a:latin typeface="+mn-lt"/>
            </a:rPr>
            <a:t>Bodite</a:t>
          </a:r>
          <a:r>
            <a:rPr lang="en-US" sz="4000" b="1" dirty="0">
              <a:solidFill>
                <a:srgbClr val="50A4B4"/>
              </a:solidFill>
              <a:latin typeface="+mn-lt"/>
            </a:rPr>
            <a:t> </a:t>
          </a:r>
          <a:r>
            <a:rPr lang="en-US" sz="4000" b="1" dirty="0" err="1">
              <a:solidFill>
                <a:srgbClr val="50A4B4"/>
              </a:solidFill>
              <a:latin typeface="+mn-lt"/>
            </a:rPr>
            <a:t>odgovorni</a:t>
          </a:r>
          <a:r>
            <a:rPr lang="en-US" sz="4000" b="1" dirty="0">
              <a:solidFill>
                <a:srgbClr val="50A4B4"/>
              </a:solidFill>
              <a:latin typeface="+mn-lt"/>
            </a:rPr>
            <a:t>.</a:t>
          </a:r>
          <a:endParaRPr lang="en-US" sz="4000" b="1" dirty="0">
            <a:solidFill>
              <a:srgbClr val="50A4B4"/>
            </a:solidFill>
          </a:endParaRPr>
        </a:p>
      </dgm:t>
    </dgm:pt>
    <dgm:pt modelId="{7477F68D-8B8D-4700-9CDF-3E9692722377}" type="parTrans" cxnId="{CEA9A941-22CE-4141-911F-B57B28F1D5B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EB47FB72-D1A4-4F45-9689-F6B53CFFBD5B}" type="sibTrans" cxnId="{CEA9A941-22CE-4141-911F-B57B28F1D5B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9B39D03B-D3D7-4D89-AC1A-91EF0CD80E3C}">
      <dgm:prSet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2400" b="1" dirty="0" err="1">
              <a:solidFill>
                <a:srgbClr val="50A4B4"/>
              </a:solidFill>
            </a:rPr>
            <a:t>Ocenite</a:t>
          </a:r>
          <a:r>
            <a:rPr lang="en-US" sz="2400" b="1" dirty="0">
              <a:solidFill>
                <a:srgbClr val="50A4B4"/>
              </a:solidFill>
            </a:rPr>
            <a:t> </a:t>
          </a:r>
          <a:r>
            <a:rPr lang="en-US" sz="2400" b="1" dirty="0" err="1">
              <a:solidFill>
                <a:srgbClr val="50A4B4"/>
              </a:solidFill>
            </a:rPr>
            <a:t>posledice</a:t>
          </a:r>
          <a:r>
            <a:rPr lang="en-US" sz="2400" b="1" dirty="0">
              <a:solidFill>
                <a:srgbClr val="50A4B4"/>
              </a:solidFill>
            </a:rPr>
            <a:t> in </a:t>
          </a:r>
          <a:r>
            <a:rPr lang="en-US" sz="2400" b="1" dirty="0" err="1">
              <a:solidFill>
                <a:srgbClr val="50A4B4"/>
              </a:solidFill>
            </a:rPr>
            <a:t>vpliv</a:t>
          </a:r>
          <a:r>
            <a:rPr lang="en-US" sz="2400" b="1" dirty="0">
              <a:solidFill>
                <a:srgbClr val="50A4B4"/>
              </a:solidFill>
            </a:rPr>
            <a:t> </a:t>
          </a:r>
          <a:r>
            <a:rPr lang="en-US" sz="2400" b="1" dirty="0" err="1">
              <a:solidFill>
                <a:srgbClr val="50A4B4"/>
              </a:solidFill>
            </a:rPr>
            <a:t>zamisli</a:t>
          </a:r>
          <a:r>
            <a:rPr lang="en-US" sz="2400" b="1" dirty="0">
              <a:solidFill>
                <a:srgbClr val="50A4B4"/>
              </a:solidFill>
            </a:rPr>
            <a:t>, </a:t>
          </a:r>
          <a:r>
            <a:rPr lang="en-US" sz="2400" b="1" dirty="0" err="1">
              <a:solidFill>
                <a:srgbClr val="50A4B4"/>
              </a:solidFill>
            </a:rPr>
            <a:t>priložnosti</a:t>
          </a:r>
          <a:r>
            <a:rPr lang="en-US" sz="2400" b="1" dirty="0">
              <a:solidFill>
                <a:srgbClr val="50A4B4"/>
              </a:solidFill>
            </a:rPr>
            <a:t> </a:t>
          </a:r>
          <a:r>
            <a:rPr lang="en-US" sz="2400" b="1" dirty="0" err="1">
              <a:solidFill>
                <a:srgbClr val="50A4B4"/>
              </a:solidFill>
            </a:rPr>
            <a:t>ter</a:t>
          </a:r>
          <a:r>
            <a:rPr lang="en-US" sz="2400" b="1" dirty="0">
              <a:solidFill>
                <a:srgbClr val="50A4B4"/>
              </a:solidFill>
            </a:rPr>
            <a:t> </a:t>
          </a:r>
          <a:r>
            <a:rPr lang="en-US" sz="2400" b="1" dirty="0" err="1">
              <a:solidFill>
                <a:srgbClr val="50A4B4"/>
              </a:solidFill>
            </a:rPr>
            <a:t>dejanj</a:t>
          </a:r>
          <a:r>
            <a:rPr lang="en-US" sz="2400" b="1" dirty="0">
              <a:solidFill>
                <a:srgbClr val="50A4B4"/>
              </a:solidFill>
            </a:rPr>
            <a:t>.</a:t>
          </a:r>
          <a:endParaRPr lang="en-GB" sz="2400" b="1" dirty="0">
            <a:solidFill>
              <a:srgbClr val="50A4B4"/>
            </a:solidFill>
            <a:latin typeface="+mn-lt"/>
          </a:endParaRPr>
        </a:p>
      </dgm:t>
    </dgm:pt>
    <dgm:pt modelId="{CFACC905-7966-4839-9774-17A2422F73D8}" type="parTrans" cxnId="{77EA88D6-CD41-454B-BACA-9A684457040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5BFA4837-B070-49A4-B273-034A45A3AA40}" type="sibTrans" cxnId="{77EA88D6-CD41-454B-BACA-9A684457040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A159E9A7-B7FB-4379-9C1E-BD84AB722D73}">
      <dgm:prSet custT="1"/>
      <dgm:spPr>
        <a:ln>
          <a:solidFill>
            <a:srgbClr val="50A4B4"/>
          </a:solidFill>
        </a:ln>
      </dgm:spPr>
      <dgm:t>
        <a:bodyPr/>
        <a:lstStyle/>
        <a:p>
          <a:r>
            <a:rPr lang="en-US" sz="3600" b="1" dirty="0" err="1">
              <a:solidFill>
                <a:srgbClr val="50A4B4"/>
              </a:solidFill>
            </a:rPr>
            <a:t>Razmišljajte</a:t>
          </a:r>
          <a:r>
            <a:rPr lang="en-US" sz="3600" b="1" dirty="0">
              <a:solidFill>
                <a:srgbClr val="50A4B4"/>
              </a:solidFill>
            </a:rPr>
            <a:t> </a:t>
          </a:r>
          <a:r>
            <a:rPr lang="en-US" sz="3600" b="1" dirty="0" err="1">
              <a:solidFill>
                <a:srgbClr val="50A4B4"/>
              </a:solidFill>
            </a:rPr>
            <a:t>trajnostno</a:t>
          </a:r>
          <a:r>
            <a:rPr lang="en-US" sz="3600" b="1" dirty="0">
              <a:solidFill>
                <a:srgbClr val="50A4B4"/>
              </a:solidFill>
            </a:rPr>
            <a:t>. </a:t>
          </a:r>
        </a:p>
      </dgm:t>
    </dgm:pt>
    <dgm:pt modelId="{F20F337D-B5B6-4217-99BD-35424A482E32}" type="parTrans" cxnId="{7D7623D5-C112-461B-850C-BA06EC89029B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987F85CC-6D6C-4B71-A783-F3D03304920A}" type="sibTrans" cxnId="{7D7623D5-C112-461B-850C-BA06EC89029B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C08FA474-689D-4820-8C31-76668FB4241F}" type="pres">
      <dgm:prSet presAssocID="{57BE4146-602F-4789-8CBF-509FAE2818FD}" presName="diagram" presStyleCnt="0">
        <dgm:presLayoutVars>
          <dgm:dir/>
          <dgm:resizeHandles val="exact"/>
        </dgm:presLayoutVars>
      </dgm:prSet>
      <dgm:spPr/>
    </dgm:pt>
    <dgm:pt modelId="{310A6D4D-3DAC-43B3-89A8-F9CBBC833993}" type="pres">
      <dgm:prSet presAssocID="{672DD6E4-4038-4A46-A53C-B2AED4E2894E}" presName="node" presStyleLbl="node1" presStyleIdx="0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270F9D34-1321-4D5E-A0F0-77DB9F39DBD3}" type="pres">
      <dgm:prSet presAssocID="{FA9365CA-CCEF-49EF-B1AC-6BD841CD7559}" presName="sibTrans" presStyleCnt="0"/>
      <dgm:spPr/>
    </dgm:pt>
    <dgm:pt modelId="{05501F0E-D49C-4FFD-8784-AB7197F080EF}" type="pres">
      <dgm:prSet presAssocID="{43B31EAF-3566-41EB-8180-11D60DBB7A1D}" presName="node" presStyleLbl="node1" presStyleIdx="1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41C3D243-48AF-4F28-BAAE-DEF819DAA393}" type="pres">
      <dgm:prSet presAssocID="{C24D74A5-AEAF-4033-88D7-7F635456EA70}" presName="sibTrans" presStyleCnt="0"/>
      <dgm:spPr/>
    </dgm:pt>
    <dgm:pt modelId="{2418DF81-F3EA-47A2-96A5-4B1CEB6E10EE}" type="pres">
      <dgm:prSet presAssocID="{9B39D03B-D3D7-4D89-AC1A-91EF0CD80E3C}" presName="node" presStyleLbl="node1" presStyleIdx="2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6F125CB5-2A3F-424C-83D8-62A1E56CC672}" type="pres">
      <dgm:prSet presAssocID="{5BFA4837-B070-49A4-B273-034A45A3AA40}" presName="sibTrans" presStyleCnt="0"/>
      <dgm:spPr/>
    </dgm:pt>
    <dgm:pt modelId="{77F1761B-81EE-4707-81AA-B7FEAB8F3B1A}" type="pres">
      <dgm:prSet presAssocID="{A159E9A7-B7FB-4379-9C1E-BD84AB722D73}" presName="node" presStyleLbl="node1" presStyleIdx="3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4FC9C37-9366-401A-B908-CCC275DDC5C8}" type="pres">
      <dgm:prSet presAssocID="{987F85CC-6D6C-4B71-A783-F3D03304920A}" presName="sibTrans" presStyleCnt="0"/>
      <dgm:spPr/>
    </dgm:pt>
    <dgm:pt modelId="{3979BFC3-F0A7-4D22-BD85-A608C04901D0}" type="pres">
      <dgm:prSet presAssocID="{26182E17-DB9F-4223-98C3-D54A8E1D2D2D}" presName="node" presStyleLbl="node1" presStyleIdx="4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ED542133-F4A3-4006-841F-956B338B7882}" type="pres">
      <dgm:prSet presAssocID="{D4C74317-EB25-41A3-9835-5420FFBA0E10}" presName="sibTrans" presStyleCnt="0"/>
      <dgm:spPr/>
    </dgm:pt>
    <dgm:pt modelId="{7B243D05-5160-49B3-9F64-5C9E16848104}" type="pres">
      <dgm:prSet presAssocID="{67CE408F-44FD-4481-842F-9453A724C7CC}" presName="node" presStyleLbl="node1" presStyleIdx="5" presStyleCnt="7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B90FEC2-F2E6-42E3-9748-5FA95463ACF1}" type="pres">
      <dgm:prSet presAssocID="{50A85A64-6C57-418D-94A6-F603BFA12007}" presName="sibTrans" presStyleCnt="0"/>
      <dgm:spPr/>
    </dgm:pt>
    <dgm:pt modelId="{CA1634E3-DD1A-4BA9-9769-12D43E758180}" type="pres">
      <dgm:prSet presAssocID="{8D6613A2-41E7-4E02-ABDC-E0550C59F2E0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7212801-78FF-4401-9750-2A9D651631C2}" type="presOf" srcId="{9B39D03B-D3D7-4D89-AC1A-91EF0CD80E3C}" destId="{2418DF81-F3EA-47A2-96A5-4B1CEB6E10EE}" srcOrd="0" destOrd="0" presId="urn:microsoft.com/office/officeart/2005/8/layout/default"/>
    <dgm:cxn modelId="{CEA9A941-22CE-4141-911F-B57B28F1D5BF}" srcId="{57BE4146-602F-4789-8CBF-509FAE2818FD}" destId="{8D6613A2-41E7-4E02-ABDC-E0550C59F2E0}" srcOrd="6" destOrd="0" parTransId="{7477F68D-8B8D-4700-9CDF-3E9692722377}" sibTransId="{EB47FB72-D1A4-4F45-9689-F6B53CFFBD5B}"/>
    <dgm:cxn modelId="{08DCE268-3C78-49EA-984F-54D8A8151179}" type="presOf" srcId="{57BE4146-602F-4789-8CBF-509FAE2818FD}" destId="{C08FA474-689D-4820-8C31-76668FB4241F}" srcOrd="0" destOrd="0" presId="urn:microsoft.com/office/officeart/2005/8/layout/default"/>
    <dgm:cxn modelId="{A487A959-3B7A-43DA-B923-1B7FAF8C2CE9}" srcId="{57BE4146-602F-4789-8CBF-509FAE2818FD}" destId="{26182E17-DB9F-4223-98C3-D54A8E1D2D2D}" srcOrd="4" destOrd="0" parTransId="{B6ABEC05-53F2-4C8D-A071-E59F49E2F344}" sibTransId="{D4C74317-EB25-41A3-9835-5420FFBA0E10}"/>
    <dgm:cxn modelId="{8330ACBA-6642-480B-A2EA-6F40782DDB23}" type="presOf" srcId="{67CE408F-44FD-4481-842F-9453A724C7CC}" destId="{7B243D05-5160-49B3-9F64-5C9E16848104}" srcOrd="0" destOrd="0" presId="urn:microsoft.com/office/officeart/2005/8/layout/default"/>
    <dgm:cxn modelId="{5A34B4BE-3F56-4C74-A59E-27D66E939FDD}" type="presOf" srcId="{A159E9A7-B7FB-4379-9C1E-BD84AB722D73}" destId="{77F1761B-81EE-4707-81AA-B7FEAB8F3B1A}" srcOrd="0" destOrd="0" presId="urn:microsoft.com/office/officeart/2005/8/layout/default"/>
    <dgm:cxn modelId="{62F6ACC1-26E0-4FEC-ACCA-3FEA00D5D7DF}" type="presOf" srcId="{43B31EAF-3566-41EB-8180-11D60DBB7A1D}" destId="{05501F0E-D49C-4FFD-8784-AB7197F080EF}" srcOrd="0" destOrd="0" presId="urn:microsoft.com/office/officeart/2005/8/layout/default"/>
    <dgm:cxn modelId="{D1B378C9-A2E4-4F44-9980-52578E3BAD31}" type="presOf" srcId="{672DD6E4-4038-4A46-A53C-B2AED4E2894E}" destId="{310A6D4D-3DAC-43B3-89A8-F9CBBC833993}" srcOrd="0" destOrd="0" presId="urn:microsoft.com/office/officeart/2005/8/layout/default"/>
    <dgm:cxn modelId="{7D7623D5-C112-461B-850C-BA06EC89029B}" srcId="{57BE4146-602F-4789-8CBF-509FAE2818FD}" destId="{A159E9A7-B7FB-4379-9C1E-BD84AB722D73}" srcOrd="3" destOrd="0" parTransId="{F20F337D-B5B6-4217-99BD-35424A482E32}" sibTransId="{987F85CC-6D6C-4B71-A783-F3D03304920A}"/>
    <dgm:cxn modelId="{77EA88D6-CD41-454B-BACA-9A6844570404}" srcId="{57BE4146-602F-4789-8CBF-509FAE2818FD}" destId="{9B39D03B-D3D7-4D89-AC1A-91EF0CD80E3C}" srcOrd="2" destOrd="0" parTransId="{CFACC905-7966-4839-9774-17A2422F73D8}" sibTransId="{5BFA4837-B070-49A4-B273-034A45A3AA40}"/>
    <dgm:cxn modelId="{4EBA92D6-34FE-4ACE-8C08-135CE356CCF4}" srcId="{57BE4146-602F-4789-8CBF-509FAE2818FD}" destId="{67CE408F-44FD-4481-842F-9453A724C7CC}" srcOrd="5" destOrd="0" parTransId="{591A6CB5-3E15-4C1E-83E3-ECE11571CFDA}" sibTransId="{50A85A64-6C57-418D-94A6-F603BFA12007}"/>
    <dgm:cxn modelId="{130377DB-D4AF-4C1F-976C-8DF8DADE8DEE}" type="presOf" srcId="{8D6613A2-41E7-4E02-ABDC-E0550C59F2E0}" destId="{CA1634E3-DD1A-4BA9-9769-12D43E758180}" srcOrd="0" destOrd="0" presId="urn:microsoft.com/office/officeart/2005/8/layout/default"/>
    <dgm:cxn modelId="{746137EA-82B7-40A9-8410-AC953D9D8B58}" type="presOf" srcId="{26182E17-DB9F-4223-98C3-D54A8E1D2D2D}" destId="{3979BFC3-F0A7-4D22-BD85-A608C04901D0}" srcOrd="0" destOrd="0" presId="urn:microsoft.com/office/officeart/2005/8/layout/default"/>
    <dgm:cxn modelId="{0ACCB6FD-9C75-486B-8477-40936CAD81F8}" srcId="{57BE4146-602F-4789-8CBF-509FAE2818FD}" destId="{43B31EAF-3566-41EB-8180-11D60DBB7A1D}" srcOrd="1" destOrd="0" parTransId="{417DDD7D-6AF7-4076-8A47-0811E2D518E9}" sibTransId="{C24D74A5-AEAF-4033-88D7-7F635456EA70}"/>
    <dgm:cxn modelId="{59FE07FF-BE21-4041-AD5E-F1A142FD1D4F}" srcId="{57BE4146-602F-4789-8CBF-509FAE2818FD}" destId="{672DD6E4-4038-4A46-A53C-B2AED4E2894E}" srcOrd="0" destOrd="0" parTransId="{7CFC6788-B676-42F1-AA53-870F43AE0F73}" sibTransId="{FA9365CA-CCEF-49EF-B1AC-6BD841CD7559}"/>
    <dgm:cxn modelId="{9EBC50F8-FE83-4E6E-9521-2C19967D5BF6}" type="presParOf" srcId="{C08FA474-689D-4820-8C31-76668FB4241F}" destId="{310A6D4D-3DAC-43B3-89A8-F9CBBC833993}" srcOrd="0" destOrd="0" presId="urn:microsoft.com/office/officeart/2005/8/layout/default"/>
    <dgm:cxn modelId="{830D1CC5-0C42-4015-A625-92730E1C1247}" type="presParOf" srcId="{C08FA474-689D-4820-8C31-76668FB4241F}" destId="{270F9D34-1321-4D5E-A0F0-77DB9F39DBD3}" srcOrd="1" destOrd="0" presId="urn:microsoft.com/office/officeart/2005/8/layout/default"/>
    <dgm:cxn modelId="{CE2EFFC5-03D5-49F7-AF99-E743065A2D0E}" type="presParOf" srcId="{C08FA474-689D-4820-8C31-76668FB4241F}" destId="{05501F0E-D49C-4FFD-8784-AB7197F080EF}" srcOrd="2" destOrd="0" presId="urn:microsoft.com/office/officeart/2005/8/layout/default"/>
    <dgm:cxn modelId="{1682229F-E4A5-498D-B36A-415103EEDD07}" type="presParOf" srcId="{C08FA474-689D-4820-8C31-76668FB4241F}" destId="{41C3D243-48AF-4F28-BAAE-DEF819DAA393}" srcOrd="3" destOrd="0" presId="urn:microsoft.com/office/officeart/2005/8/layout/default"/>
    <dgm:cxn modelId="{C5341D81-F063-45BD-8A7D-F65A1787279F}" type="presParOf" srcId="{C08FA474-689D-4820-8C31-76668FB4241F}" destId="{2418DF81-F3EA-47A2-96A5-4B1CEB6E10EE}" srcOrd="4" destOrd="0" presId="urn:microsoft.com/office/officeart/2005/8/layout/default"/>
    <dgm:cxn modelId="{214B50A9-90D0-460F-83B5-C3384D9A04A7}" type="presParOf" srcId="{C08FA474-689D-4820-8C31-76668FB4241F}" destId="{6F125CB5-2A3F-424C-83D8-62A1E56CC672}" srcOrd="5" destOrd="0" presId="urn:microsoft.com/office/officeart/2005/8/layout/default"/>
    <dgm:cxn modelId="{F7CDE2A0-A565-41EC-90E9-B99339744C36}" type="presParOf" srcId="{C08FA474-689D-4820-8C31-76668FB4241F}" destId="{77F1761B-81EE-4707-81AA-B7FEAB8F3B1A}" srcOrd="6" destOrd="0" presId="urn:microsoft.com/office/officeart/2005/8/layout/default"/>
    <dgm:cxn modelId="{A66E3016-5FD8-4618-A389-2F6B1C080599}" type="presParOf" srcId="{C08FA474-689D-4820-8C31-76668FB4241F}" destId="{A4FC9C37-9366-401A-B908-CCC275DDC5C8}" srcOrd="7" destOrd="0" presId="urn:microsoft.com/office/officeart/2005/8/layout/default"/>
    <dgm:cxn modelId="{ACFE8C1B-61CD-439F-8520-5F3A0CA108EC}" type="presParOf" srcId="{C08FA474-689D-4820-8C31-76668FB4241F}" destId="{3979BFC3-F0A7-4D22-BD85-A608C04901D0}" srcOrd="8" destOrd="0" presId="urn:microsoft.com/office/officeart/2005/8/layout/default"/>
    <dgm:cxn modelId="{29B253F7-FC49-41DD-84A5-924B2A6F1246}" type="presParOf" srcId="{C08FA474-689D-4820-8C31-76668FB4241F}" destId="{ED542133-F4A3-4006-841F-956B338B7882}" srcOrd="9" destOrd="0" presId="urn:microsoft.com/office/officeart/2005/8/layout/default"/>
    <dgm:cxn modelId="{C9847EC0-35AF-4D48-9E24-966F78AC5347}" type="presParOf" srcId="{C08FA474-689D-4820-8C31-76668FB4241F}" destId="{7B243D05-5160-49B3-9F64-5C9E16848104}" srcOrd="10" destOrd="0" presId="urn:microsoft.com/office/officeart/2005/8/layout/default"/>
    <dgm:cxn modelId="{4AAD0790-9BB6-469D-ADB5-ACF1C0BDF4E2}" type="presParOf" srcId="{C08FA474-689D-4820-8C31-76668FB4241F}" destId="{AB90FEC2-F2E6-42E3-9748-5FA95463ACF1}" srcOrd="11" destOrd="0" presId="urn:microsoft.com/office/officeart/2005/8/layout/default"/>
    <dgm:cxn modelId="{50034037-A45D-42A5-AE3F-447482BAEADA}" type="presParOf" srcId="{C08FA474-689D-4820-8C31-76668FB4241F}" destId="{CA1634E3-DD1A-4BA9-9769-12D43E758180}" srcOrd="1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E4146-602F-4789-8CBF-509FAE2818F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672DD6E4-4038-4A46-A53C-B2AED4E2894E}">
      <dgm:prSet phldrT="[besedilo]" custT="1"/>
      <dgm:spPr/>
      <dgm:t>
        <a:bodyPr/>
        <a:lstStyle/>
        <a:p>
          <a:r>
            <a:rPr lang="en-US" sz="2800" b="1" dirty="0" err="1">
              <a:solidFill>
                <a:srgbClr val="FF793F"/>
              </a:solidFill>
            </a:rPr>
            <a:t>Ostanite</a:t>
          </a:r>
          <a:r>
            <a:rPr lang="en-US" sz="2800" b="1" dirty="0">
              <a:solidFill>
                <a:srgbClr val="FF793F"/>
              </a:solidFill>
            </a:rPr>
            <a:t> </a:t>
          </a:r>
          <a:r>
            <a:rPr lang="en-US" sz="2800" b="1" dirty="0" err="1">
              <a:solidFill>
                <a:srgbClr val="FF793F"/>
              </a:solidFill>
            </a:rPr>
            <a:t>osredotočeni</a:t>
          </a:r>
          <a:r>
            <a:rPr lang="en-US" sz="2800" b="1" dirty="0">
              <a:solidFill>
                <a:srgbClr val="FF793F"/>
              </a:solidFill>
            </a:rPr>
            <a:t> in ne </a:t>
          </a:r>
          <a:r>
            <a:rPr lang="en-US" sz="2800" b="1" dirty="0" err="1">
              <a:solidFill>
                <a:srgbClr val="FF793F"/>
              </a:solidFill>
            </a:rPr>
            <a:t>obupajte</a:t>
          </a:r>
          <a:r>
            <a:rPr lang="en-US" sz="2800" b="1" dirty="0">
              <a:solidFill>
                <a:srgbClr val="FF793F"/>
              </a:solidFill>
            </a:rPr>
            <a:t>.</a:t>
          </a:r>
          <a:endParaRPr lang="en-GB" sz="2800" b="1" dirty="0">
            <a:solidFill>
              <a:srgbClr val="FF793F"/>
            </a:solidFill>
          </a:endParaRPr>
        </a:p>
      </dgm:t>
    </dgm:pt>
    <dgm:pt modelId="{7CFC6788-B676-42F1-AA53-870F43AE0F73}" type="parTrans" cxnId="{59FE07FF-BE21-4041-AD5E-F1A142FD1D4F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FA9365CA-CCEF-49EF-B1AC-6BD841CD7559}" type="sibTrans" cxnId="{59FE07FF-BE21-4041-AD5E-F1A142FD1D4F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1E114CAC-6C1D-4C83-837B-E673B5A5AD8F}">
      <dgm:prSet phldrT="[besedilo]" custT="1"/>
      <dgm:spPr/>
      <dgm:t>
        <a:bodyPr/>
        <a:lstStyle/>
        <a:p>
          <a:pPr>
            <a:buNone/>
          </a:pPr>
          <a:r>
            <a:rPr lang="en-US" sz="3200" b="1" dirty="0" err="1">
              <a:solidFill>
                <a:srgbClr val="FF793F"/>
              </a:solidFill>
            </a:rPr>
            <a:t>Ostanite</a:t>
          </a:r>
          <a:r>
            <a:rPr lang="en-US" sz="3200" b="1" dirty="0">
              <a:solidFill>
                <a:srgbClr val="FF793F"/>
              </a:solidFill>
            </a:rPr>
            <a:t> </a:t>
          </a:r>
          <a:r>
            <a:rPr lang="en-US" sz="3200" b="1" dirty="0" err="1">
              <a:solidFill>
                <a:srgbClr val="FF793F"/>
              </a:solidFill>
            </a:rPr>
            <a:t>zagnani</a:t>
          </a:r>
          <a:r>
            <a:rPr lang="en-US" sz="3200" b="1" dirty="0">
              <a:solidFill>
                <a:srgbClr val="FF793F"/>
              </a:solidFill>
            </a:rPr>
            <a:t>.</a:t>
          </a:r>
          <a:endParaRPr lang="en-GB" sz="3200" b="1" dirty="0">
            <a:solidFill>
              <a:srgbClr val="FF793F"/>
            </a:solidFill>
          </a:endParaRPr>
        </a:p>
      </dgm:t>
    </dgm:pt>
    <dgm:pt modelId="{96AB6C02-F4D1-47A1-BFA9-918281B78C59}" type="parTrans" cxnId="{8A0A1177-E241-4560-BA5A-582E7ABA2D73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D28F4E46-B052-414A-A915-1C1703A99743}" type="sibTrans" cxnId="{8A0A1177-E241-4560-BA5A-582E7ABA2D73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67CE408F-44FD-4481-842F-9453A724C7CC}">
      <dgm:prSet phldrT="[besedilo]" custT="1"/>
      <dgm:spPr/>
      <dgm:t>
        <a:bodyPr/>
        <a:lstStyle/>
        <a:p>
          <a:r>
            <a:rPr lang="pt-BR" sz="3200" b="1" dirty="0">
              <a:solidFill>
                <a:srgbClr val="FF793F"/>
              </a:solidFill>
              <a:latin typeface="+mn-lt"/>
            </a:rPr>
            <a:t>Osredotočite se na to, kar vas motivira.</a:t>
          </a:r>
          <a:endParaRPr lang="en-GB" sz="3200" b="1" dirty="0">
            <a:solidFill>
              <a:srgbClr val="FF793F"/>
            </a:solidFill>
          </a:endParaRPr>
        </a:p>
      </dgm:t>
    </dgm:pt>
    <dgm:pt modelId="{591A6CB5-3E15-4C1E-83E3-ECE11571CFDA}" type="parTrans" cxnId="{4EBA92D6-34FE-4ACE-8C08-135CE356CCF4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50A85A64-6C57-418D-94A6-F603BFA12007}" type="sibTrans" cxnId="{4EBA92D6-34FE-4ACE-8C08-135CE356CCF4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43B31EAF-3566-41EB-8180-11D60DBB7A1D}">
      <dgm:prSet custT="1"/>
      <dgm:spPr>
        <a:solidFill>
          <a:srgbClr val="FF793F"/>
        </a:solidFill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MOTIVIRANOST IN ZAGNANOST</a:t>
          </a:r>
        </a:p>
      </dgm:t>
    </dgm:pt>
    <dgm:pt modelId="{417DDD7D-6AF7-4076-8A47-0811E2D518E9}" type="parTrans" cxnId="{0ACCB6FD-9C75-486B-8477-40936CAD81F8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C24D74A5-AEAF-4033-88D7-7F635456EA70}" type="sibTrans" cxnId="{0ACCB6FD-9C75-486B-8477-40936CAD81F8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26182E17-DB9F-4223-98C3-D54A8E1D2D2D}">
      <dgm:prSet custT="1"/>
      <dgm:spPr/>
      <dgm:t>
        <a:bodyPr/>
        <a:lstStyle/>
        <a:p>
          <a:pPr>
            <a:buNone/>
          </a:pPr>
          <a:r>
            <a:rPr lang="en-US" sz="3200" b="1" dirty="0" err="1">
              <a:solidFill>
                <a:srgbClr val="FF793F"/>
              </a:solidFill>
            </a:rPr>
            <a:t>Bodite</a:t>
          </a:r>
          <a:r>
            <a:rPr lang="en-US" sz="3200" b="1" dirty="0">
              <a:solidFill>
                <a:srgbClr val="FF793F"/>
              </a:solidFill>
            </a:rPr>
            <a:t> </a:t>
          </a:r>
          <a:r>
            <a:rPr lang="en-US" sz="3200" b="1" dirty="0" err="1">
              <a:solidFill>
                <a:srgbClr val="FF793F"/>
              </a:solidFill>
            </a:rPr>
            <a:t>odločni</a:t>
          </a:r>
          <a:r>
            <a:rPr lang="en-US" sz="3200" b="1" dirty="0">
              <a:solidFill>
                <a:srgbClr val="FF793F"/>
              </a:solidFill>
            </a:rPr>
            <a:t>.</a:t>
          </a:r>
          <a:endParaRPr lang="en-US" sz="3200" b="1" dirty="0">
            <a:solidFill>
              <a:srgbClr val="FF793F"/>
            </a:solidFill>
            <a:latin typeface="+mn-lt"/>
          </a:endParaRPr>
        </a:p>
      </dgm:t>
    </dgm:pt>
    <dgm:pt modelId="{B6ABEC05-53F2-4C8D-A071-E59F49E2F344}" type="parTrans" cxnId="{A487A959-3B7A-43DA-B923-1B7FAF8C2CE9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D4C74317-EB25-41A3-9835-5420FFBA0E10}" type="sibTrans" cxnId="{A487A959-3B7A-43DA-B923-1B7FAF8C2CE9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8D6613A2-41E7-4E02-ABDC-E0550C59F2E0}">
      <dgm:prSet custT="1"/>
      <dgm:spPr/>
      <dgm:t>
        <a:bodyPr/>
        <a:lstStyle/>
        <a:p>
          <a:r>
            <a:rPr lang="en-US" sz="3200" b="1" dirty="0" err="1">
              <a:solidFill>
                <a:srgbClr val="FF793F"/>
              </a:solidFill>
            </a:rPr>
            <a:t>Bodite</a:t>
          </a:r>
          <a:r>
            <a:rPr lang="en-US" sz="3200" b="1" dirty="0">
              <a:solidFill>
                <a:srgbClr val="FF793F"/>
              </a:solidFill>
            </a:rPr>
            <a:t> </a:t>
          </a:r>
          <a:r>
            <a:rPr lang="en-US" sz="3200" b="1" dirty="0" err="1">
              <a:solidFill>
                <a:srgbClr val="FF793F"/>
              </a:solidFill>
            </a:rPr>
            <a:t>trdoživi</a:t>
          </a:r>
          <a:r>
            <a:rPr lang="en-US" sz="3200" b="1" dirty="0">
              <a:solidFill>
                <a:srgbClr val="FF793F"/>
              </a:solidFill>
            </a:rPr>
            <a:t>.</a:t>
          </a:r>
        </a:p>
      </dgm:t>
    </dgm:pt>
    <dgm:pt modelId="{7477F68D-8B8D-4700-9CDF-3E9692722377}" type="parTrans" cxnId="{CEA9A941-22CE-4141-911F-B57B28F1D5BF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EB47FB72-D1A4-4F45-9689-F6B53CFFBD5B}" type="sibTrans" cxnId="{CEA9A941-22CE-4141-911F-B57B28F1D5BF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9B39D03B-D3D7-4D89-AC1A-91EF0CD80E3C}">
      <dgm:prSet custT="1"/>
      <dgm:spPr/>
      <dgm:t>
        <a:bodyPr/>
        <a:lstStyle/>
        <a:p>
          <a:r>
            <a:rPr lang="en-GB" sz="1800" b="1" dirty="0" err="1">
              <a:solidFill>
                <a:srgbClr val="FF793F"/>
              </a:solidFill>
              <a:latin typeface="+mn-lt"/>
            </a:rPr>
            <a:t>Bodite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pripravljeni</a:t>
          </a:r>
          <a:r>
            <a:rPr lang="en-GB" sz="1800" b="1" dirty="0">
              <a:solidFill>
                <a:srgbClr val="FF793F"/>
              </a:solidFill>
              <a:latin typeface="+mn-lt"/>
            </a:rPr>
            <a:t>, da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boste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morali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biti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potrpežljivi</a:t>
          </a:r>
          <a:r>
            <a:rPr lang="en-GB" sz="1800" b="1" dirty="0">
              <a:solidFill>
                <a:srgbClr val="FF793F"/>
              </a:solidFill>
              <a:latin typeface="+mn-lt"/>
            </a:rPr>
            <a:t>, in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še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naprej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poskušajte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doseči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dolgoročne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individualne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ali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skupinske</a:t>
          </a:r>
          <a:r>
            <a:rPr lang="en-GB" sz="1800" b="1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dirty="0" err="1">
              <a:solidFill>
                <a:srgbClr val="FF793F"/>
              </a:solidFill>
              <a:latin typeface="+mn-lt"/>
            </a:rPr>
            <a:t>cilje</a:t>
          </a:r>
          <a:r>
            <a:rPr lang="en-GB" sz="1800" b="1" dirty="0">
              <a:solidFill>
                <a:srgbClr val="FF793F"/>
              </a:solidFill>
              <a:latin typeface="+mn-lt"/>
            </a:rPr>
            <a:t>.</a:t>
          </a:r>
        </a:p>
      </dgm:t>
    </dgm:pt>
    <dgm:pt modelId="{CFACC905-7966-4839-9774-17A2422F73D8}" type="parTrans" cxnId="{77EA88D6-CD41-454B-BACA-9A6844570404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5BFA4837-B070-49A4-B273-034A45A3AA40}" type="sibTrans" cxnId="{77EA88D6-CD41-454B-BACA-9A6844570404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A159E9A7-B7FB-4379-9C1E-BD84AB722D73}">
      <dgm:prSet custT="1"/>
      <dgm:spPr/>
      <dgm:t>
        <a:bodyPr/>
        <a:lstStyle/>
        <a:p>
          <a:r>
            <a:rPr lang="de-DE" sz="2400" b="1" dirty="0" err="1">
              <a:solidFill>
                <a:srgbClr val="FF793F"/>
              </a:solidFill>
            </a:rPr>
            <a:t>Kljubujte</a:t>
          </a:r>
          <a:r>
            <a:rPr lang="de-DE" sz="2400" b="1" dirty="0">
              <a:solidFill>
                <a:srgbClr val="FF793F"/>
              </a:solidFill>
            </a:rPr>
            <a:t> </a:t>
          </a:r>
          <a:r>
            <a:rPr lang="de-DE" sz="2400" b="1" dirty="0" err="1">
              <a:solidFill>
                <a:srgbClr val="FF793F"/>
              </a:solidFill>
            </a:rPr>
            <a:t>pritisku</a:t>
          </a:r>
          <a:r>
            <a:rPr lang="de-DE" sz="2400" b="1" dirty="0">
              <a:solidFill>
                <a:srgbClr val="FF793F"/>
              </a:solidFill>
            </a:rPr>
            <a:t>, </a:t>
          </a:r>
          <a:r>
            <a:rPr lang="de-DE" sz="2400" b="1" dirty="0" err="1">
              <a:solidFill>
                <a:srgbClr val="FF793F"/>
              </a:solidFill>
            </a:rPr>
            <a:t>težavam</a:t>
          </a:r>
          <a:r>
            <a:rPr lang="de-DE" sz="2400" b="1" dirty="0">
              <a:solidFill>
                <a:srgbClr val="FF793F"/>
              </a:solidFill>
            </a:rPr>
            <a:t> in </a:t>
          </a:r>
          <a:r>
            <a:rPr lang="de-DE" sz="2400" b="1" dirty="0" err="1">
              <a:solidFill>
                <a:srgbClr val="FF793F"/>
              </a:solidFill>
            </a:rPr>
            <a:t>začasnemu</a:t>
          </a:r>
          <a:r>
            <a:rPr lang="de-DE" sz="2400" b="1" dirty="0">
              <a:solidFill>
                <a:srgbClr val="FF793F"/>
              </a:solidFill>
            </a:rPr>
            <a:t> </a:t>
          </a:r>
          <a:r>
            <a:rPr lang="de-DE" sz="2400" b="1" dirty="0" err="1">
              <a:solidFill>
                <a:srgbClr val="FF793F"/>
              </a:solidFill>
            </a:rPr>
            <a:t>neuspehu</a:t>
          </a:r>
          <a:r>
            <a:rPr lang="de-DE" sz="2400" b="1" dirty="0">
              <a:solidFill>
                <a:srgbClr val="FF793F"/>
              </a:solidFill>
            </a:rPr>
            <a:t>.</a:t>
          </a:r>
          <a:endParaRPr lang="en-US" sz="2400" b="1" dirty="0">
            <a:solidFill>
              <a:srgbClr val="FF793F"/>
            </a:solidFill>
          </a:endParaRPr>
        </a:p>
      </dgm:t>
    </dgm:pt>
    <dgm:pt modelId="{F20F337D-B5B6-4217-99BD-35424A482E32}" type="parTrans" cxnId="{7D7623D5-C112-461B-850C-BA06EC89029B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987F85CC-6D6C-4B71-A783-F3D03304920A}" type="sibTrans" cxnId="{7D7623D5-C112-461B-850C-BA06EC89029B}">
      <dgm:prSet/>
      <dgm:spPr/>
      <dgm:t>
        <a:bodyPr/>
        <a:lstStyle/>
        <a:p>
          <a:endParaRPr lang="en-GB" sz="3200" b="1">
            <a:solidFill>
              <a:srgbClr val="FF793F"/>
            </a:solidFill>
          </a:endParaRPr>
        </a:p>
      </dgm:t>
    </dgm:pt>
    <dgm:pt modelId="{C08FA474-689D-4820-8C31-76668FB4241F}" type="pres">
      <dgm:prSet presAssocID="{57BE4146-602F-4789-8CBF-509FAE2818FD}" presName="diagram" presStyleCnt="0">
        <dgm:presLayoutVars>
          <dgm:dir/>
          <dgm:resizeHandles val="exact"/>
        </dgm:presLayoutVars>
      </dgm:prSet>
      <dgm:spPr/>
    </dgm:pt>
    <dgm:pt modelId="{310A6D4D-3DAC-43B3-89A8-F9CBBC833993}" type="pres">
      <dgm:prSet presAssocID="{672DD6E4-4038-4A46-A53C-B2AED4E2894E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270F9D34-1321-4D5E-A0F0-77DB9F39DBD3}" type="pres">
      <dgm:prSet presAssocID="{FA9365CA-CCEF-49EF-B1AC-6BD841CD7559}" presName="sibTrans" presStyleCnt="0"/>
      <dgm:spPr/>
    </dgm:pt>
    <dgm:pt modelId="{05501F0E-D49C-4FFD-8784-AB7197F080EF}" type="pres">
      <dgm:prSet presAssocID="{43B31EAF-3566-41EB-8180-11D60DBB7A1D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41C3D243-48AF-4F28-BAAE-DEF819DAA393}" type="pres">
      <dgm:prSet presAssocID="{C24D74A5-AEAF-4033-88D7-7F635456EA70}" presName="sibTrans" presStyleCnt="0"/>
      <dgm:spPr/>
    </dgm:pt>
    <dgm:pt modelId="{2418DF81-F3EA-47A2-96A5-4B1CEB6E10EE}" type="pres">
      <dgm:prSet presAssocID="{9B39D03B-D3D7-4D89-AC1A-91EF0CD80E3C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6F125CB5-2A3F-424C-83D8-62A1E56CC672}" type="pres">
      <dgm:prSet presAssocID="{5BFA4837-B070-49A4-B273-034A45A3AA40}" presName="sibTrans" presStyleCnt="0"/>
      <dgm:spPr/>
    </dgm:pt>
    <dgm:pt modelId="{77F1761B-81EE-4707-81AA-B7FEAB8F3B1A}" type="pres">
      <dgm:prSet presAssocID="{A159E9A7-B7FB-4379-9C1E-BD84AB722D73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A4FC9C37-9366-401A-B908-CCC275DDC5C8}" type="pres">
      <dgm:prSet presAssocID="{987F85CC-6D6C-4B71-A783-F3D03304920A}" presName="sibTrans" presStyleCnt="0"/>
      <dgm:spPr/>
    </dgm:pt>
    <dgm:pt modelId="{8A8F28BF-5CF4-4C74-9615-E1A32576F92E}" type="pres">
      <dgm:prSet presAssocID="{1E114CAC-6C1D-4C83-837B-E673B5A5AD8F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83F8CF70-EFF2-4E1F-A3D2-33EF5468628E}" type="pres">
      <dgm:prSet presAssocID="{D28F4E46-B052-414A-A915-1C1703A99743}" presName="sibTrans" presStyleCnt="0"/>
      <dgm:spPr/>
    </dgm:pt>
    <dgm:pt modelId="{3979BFC3-F0A7-4D22-BD85-A608C04901D0}" type="pres">
      <dgm:prSet presAssocID="{26182E17-DB9F-4223-98C3-D54A8E1D2D2D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ED542133-F4A3-4006-841F-956B338B7882}" type="pres">
      <dgm:prSet presAssocID="{D4C74317-EB25-41A3-9835-5420FFBA0E10}" presName="sibTrans" presStyleCnt="0"/>
      <dgm:spPr/>
    </dgm:pt>
    <dgm:pt modelId="{7B243D05-5160-49B3-9F64-5C9E16848104}" type="pres">
      <dgm:prSet presAssocID="{67CE408F-44FD-4481-842F-9453A724C7CC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AB90FEC2-F2E6-42E3-9748-5FA95463ACF1}" type="pres">
      <dgm:prSet presAssocID="{50A85A64-6C57-418D-94A6-F603BFA12007}" presName="sibTrans" presStyleCnt="0"/>
      <dgm:spPr/>
    </dgm:pt>
    <dgm:pt modelId="{CA1634E3-DD1A-4BA9-9769-12D43E758180}" type="pres">
      <dgm:prSet presAssocID="{8D6613A2-41E7-4E02-ABDC-E0550C59F2E0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7212801-78FF-4401-9750-2A9D651631C2}" type="presOf" srcId="{9B39D03B-D3D7-4D89-AC1A-91EF0CD80E3C}" destId="{2418DF81-F3EA-47A2-96A5-4B1CEB6E10EE}" srcOrd="0" destOrd="0" presId="urn:microsoft.com/office/officeart/2005/8/layout/default"/>
    <dgm:cxn modelId="{CEA9A941-22CE-4141-911F-B57B28F1D5BF}" srcId="{57BE4146-602F-4789-8CBF-509FAE2818FD}" destId="{8D6613A2-41E7-4E02-ABDC-E0550C59F2E0}" srcOrd="7" destOrd="0" parTransId="{7477F68D-8B8D-4700-9CDF-3E9692722377}" sibTransId="{EB47FB72-D1A4-4F45-9689-F6B53CFFBD5B}"/>
    <dgm:cxn modelId="{08DCE268-3C78-49EA-984F-54D8A8151179}" type="presOf" srcId="{57BE4146-602F-4789-8CBF-509FAE2818FD}" destId="{C08FA474-689D-4820-8C31-76668FB4241F}" srcOrd="0" destOrd="0" presId="urn:microsoft.com/office/officeart/2005/8/layout/default"/>
    <dgm:cxn modelId="{83CEC769-3B97-4ED9-8225-94F564299A13}" type="presOf" srcId="{1E114CAC-6C1D-4C83-837B-E673B5A5AD8F}" destId="{8A8F28BF-5CF4-4C74-9615-E1A32576F92E}" srcOrd="0" destOrd="0" presId="urn:microsoft.com/office/officeart/2005/8/layout/default"/>
    <dgm:cxn modelId="{8A0A1177-E241-4560-BA5A-582E7ABA2D73}" srcId="{57BE4146-602F-4789-8CBF-509FAE2818FD}" destId="{1E114CAC-6C1D-4C83-837B-E673B5A5AD8F}" srcOrd="4" destOrd="0" parTransId="{96AB6C02-F4D1-47A1-BFA9-918281B78C59}" sibTransId="{D28F4E46-B052-414A-A915-1C1703A99743}"/>
    <dgm:cxn modelId="{A487A959-3B7A-43DA-B923-1B7FAF8C2CE9}" srcId="{57BE4146-602F-4789-8CBF-509FAE2818FD}" destId="{26182E17-DB9F-4223-98C3-D54A8E1D2D2D}" srcOrd="5" destOrd="0" parTransId="{B6ABEC05-53F2-4C8D-A071-E59F49E2F344}" sibTransId="{D4C74317-EB25-41A3-9835-5420FFBA0E10}"/>
    <dgm:cxn modelId="{8330ACBA-6642-480B-A2EA-6F40782DDB23}" type="presOf" srcId="{67CE408F-44FD-4481-842F-9453A724C7CC}" destId="{7B243D05-5160-49B3-9F64-5C9E16848104}" srcOrd="0" destOrd="0" presId="urn:microsoft.com/office/officeart/2005/8/layout/default"/>
    <dgm:cxn modelId="{5A34B4BE-3F56-4C74-A59E-27D66E939FDD}" type="presOf" srcId="{A159E9A7-B7FB-4379-9C1E-BD84AB722D73}" destId="{77F1761B-81EE-4707-81AA-B7FEAB8F3B1A}" srcOrd="0" destOrd="0" presId="urn:microsoft.com/office/officeart/2005/8/layout/default"/>
    <dgm:cxn modelId="{62F6ACC1-26E0-4FEC-ACCA-3FEA00D5D7DF}" type="presOf" srcId="{43B31EAF-3566-41EB-8180-11D60DBB7A1D}" destId="{05501F0E-D49C-4FFD-8784-AB7197F080EF}" srcOrd="0" destOrd="0" presId="urn:microsoft.com/office/officeart/2005/8/layout/default"/>
    <dgm:cxn modelId="{D1B378C9-A2E4-4F44-9980-52578E3BAD31}" type="presOf" srcId="{672DD6E4-4038-4A46-A53C-B2AED4E2894E}" destId="{310A6D4D-3DAC-43B3-89A8-F9CBBC833993}" srcOrd="0" destOrd="0" presId="urn:microsoft.com/office/officeart/2005/8/layout/default"/>
    <dgm:cxn modelId="{7D7623D5-C112-461B-850C-BA06EC89029B}" srcId="{57BE4146-602F-4789-8CBF-509FAE2818FD}" destId="{A159E9A7-B7FB-4379-9C1E-BD84AB722D73}" srcOrd="3" destOrd="0" parTransId="{F20F337D-B5B6-4217-99BD-35424A482E32}" sibTransId="{987F85CC-6D6C-4B71-A783-F3D03304920A}"/>
    <dgm:cxn modelId="{77EA88D6-CD41-454B-BACA-9A6844570404}" srcId="{57BE4146-602F-4789-8CBF-509FAE2818FD}" destId="{9B39D03B-D3D7-4D89-AC1A-91EF0CD80E3C}" srcOrd="2" destOrd="0" parTransId="{CFACC905-7966-4839-9774-17A2422F73D8}" sibTransId="{5BFA4837-B070-49A4-B273-034A45A3AA40}"/>
    <dgm:cxn modelId="{4EBA92D6-34FE-4ACE-8C08-135CE356CCF4}" srcId="{57BE4146-602F-4789-8CBF-509FAE2818FD}" destId="{67CE408F-44FD-4481-842F-9453A724C7CC}" srcOrd="6" destOrd="0" parTransId="{591A6CB5-3E15-4C1E-83E3-ECE11571CFDA}" sibTransId="{50A85A64-6C57-418D-94A6-F603BFA12007}"/>
    <dgm:cxn modelId="{130377DB-D4AF-4C1F-976C-8DF8DADE8DEE}" type="presOf" srcId="{8D6613A2-41E7-4E02-ABDC-E0550C59F2E0}" destId="{CA1634E3-DD1A-4BA9-9769-12D43E758180}" srcOrd="0" destOrd="0" presId="urn:microsoft.com/office/officeart/2005/8/layout/default"/>
    <dgm:cxn modelId="{746137EA-82B7-40A9-8410-AC953D9D8B58}" type="presOf" srcId="{26182E17-DB9F-4223-98C3-D54A8E1D2D2D}" destId="{3979BFC3-F0A7-4D22-BD85-A608C04901D0}" srcOrd="0" destOrd="0" presId="urn:microsoft.com/office/officeart/2005/8/layout/default"/>
    <dgm:cxn modelId="{0ACCB6FD-9C75-486B-8477-40936CAD81F8}" srcId="{57BE4146-602F-4789-8CBF-509FAE2818FD}" destId="{43B31EAF-3566-41EB-8180-11D60DBB7A1D}" srcOrd="1" destOrd="0" parTransId="{417DDD7D-6AF7-4076-8A47-0811E2D518E9}" sibTransId="{C24D74A5-AEAF-4033-88D7-7F635456EA70}"/>
    <dgm:cxn modelId="{59FE07FF-BE21-4041-AD5E-F1A142FD1D4F}" srcId="{57BE4146-602F-4789-8CBF-509FAE2818FD}" destId="{672DD6E4-4038-4A46-A53C-B2AED4E2894E}" srcOrd="0" destOrd="0" parTransId="{7CFC6788-B676-42F1-AA53-870F43AE0F73}" sibTransId="{FA9365CA-CCEF-49EF-B1AC-6BD841CD7559}"/>
    <dgm:cxn modelId="{9EBC50F8-FE83-4E6E-9521-2C19967D5BF6}" type="presParOf" srcId="{C08FA474-689D-4820-8C31-76668FB4241F}" destId="{310A6D4D-3DAC-43B3-89A8-F9CBBC833993}" srcOrd="0" destOrd="0" presId="urn:microsoft.com/office/officeart/2005/8/layout/default"/>
    <dgm:cxn modelId="{830D1CC5-0C42-4015-A625-92730E1C1247}" type="presParOf" srcId="{C08FA474-689D-4820-8C31-76668FB4241F}" destId="{270F9D34-1321-4D5E-A0F0-77DB9F39DBD3}" srcOrd="1" destOrd="0" presId="urn:microsoft.com/office/officeart/2005/8/layout/default"/>
    <dgm:cxn modelId="{CE2EFFC5-03D5-49F7-AF99-E743065A2D0E}" type="presParOf" srcId="{C08FA474-689D-4820-8C31-76668FB4241F}" destId="{05501F0E-D49C-4FFD-8784-AB7197F080EF}" srcOrd="2" destOrd="0" presId="urn:microsoft.com/office/officeart/2005/8/layout/default"/>
    <dgm:cxn modelId="{1682229F-E4A5-498D-B36A-415103EEDD07}" type="presParOf" srcId="{C08FA474-689D-4820-8C31-76668FB4241F}" destId="{41C3D243-48AF-4F28-BAAE-DEF819DAA393}" srcOrd="3" destOrd="0" presId="urn:microsoft.com/office/officeart/2005/8/layout/default"/>
    <dgm:cxn modelId="{C5341D81-F063-45BD-8A7D-F65A1787279F}" type="presParOf" srcId="{C08FA474-689D-4820-8C31-76668FB4241F}" destId="{2418DF81-F3EA-47A2-96A5-4B1CEB6E10EE}" srcOrd="4" destOrd="0" presId="urn:microsoft.com/office/officeart/2005/8/layout/default"/>
    <dgm:cxn modelId="{214B50A9-90D0-460F-83B5-C3384D9A04A7}" type="presParOf" srcId="{C08FA474-689D-4820-8C31-76668FB4241F}" destId="{6F125CB5-2A3F-424C-83D8-62A1E56CC672}" srcOrd="5" destOrd="0" presId="urn:microsoft.com/office/officeart/2005/8/layout/default"/>
    <dgm:cxn modelId="{F7CDE2A0-A565-41EC-90E9-B99339744C36}" type="presParOf" srcId="{C08FA474-689D-4820-8C31-76668FB4241F}" destId="{77F1761B-81EE-4707-81AA-B7FEAB8F3B1A}" srcOrd="6" destOrd="0" presId="urn:microsoft.com/office/officeart/2005/8/layout/default"/>
    <dgm:cxn modelId="{A66E3016-5FD8-4618-A389-2F6B1C080599}" type="presParOf" srcId="{C08FA474-689D-4820-8C31-76668FB4241F}" destId="{A4FC9C37-9366-401A-B908-CCC275DDC5C8}" srcOrd="7" destOrd="0" presId="urn:microsoft.com/office/officeart/2005/8/layout/default"/>
    <dgm:cxn modelId="{EC499A41-944B-43CA-8E00-D1BB3C62CF12}" type="presParOf" srcId="{C08FA474-689D-4820-8C31-76668FB4241F}" destId="{8A8F28BF-5CF4-4C74-9615-E1A32576F92E}" srcOrd="8" destOrd="0" presId="urn:microsoft.com/office/officeart/2005/8/layout/default"/>
    <dgm:cxn modelId="{0B700DC2-5F73-4D95-B913-E46B13C544D1}" type="presParOf" srcId="{C08FA474-689D-4820-8C31-76668FB4241F}" destId="{83F8CF70-EFF2-4E1F-A3D2-33EF5468628E}" srcOrd="9" destOrd="0" presId="urn:microsoft.com/office/officeart/2005/8/layout/default"/>
    <dgm:cxn modelId="{ACFE8C1B-61CD-439F-8520-5F3A0CA108EC}" type="presParOf" srcId="{C08FA474-689D-4820-8C31-76668FB4241F}" destId="{3979BFC3-F0A7-4D22-BD85-A608C04901D0}" srcOrd="10" destOrd="0" presId="urn:microsoft.com/office/officeart/2005/8/layout/default"/>
    <dgm:cxn modelId="{29B253F7-FC49-41DD-84A5-924B2A6F1246}" type="presParOf" srcId="{C08FA474-689D-4820-8C31-76668FB4241F}" destId="{ED542133-F4A3-4006-841F-956B338B7882}" srcOrd="11" destOrd="0" presId="urn:microsoft.com/office/officeart/2005/8/layout/default"/>
    <dgm:cxn modelId="{C9847EC0-35AF-4D48-9E24-966F78AC5347}" type="presParOf" srcId="{C08FA474-689D-4820-8C31-76668FB4241F}" destId="{7B243D05-5160-49B3-9F64-5C9E16848104}" srcOrd="12" destOrd="0" presId="urn:microsoft.com/office/officeart/2005/8/layout/default"/>
    <dgm:cxn modelId="{4AAD0790-9BB6-469D-ADB5-ACF1C0BDF4E2}" type="presParOf" srcId="{C08FA474-689D-4820-8C31-76668FB4241F}" destId="{AB90FEC2-F2E6-42E3-9748-5FA95463ACF1}" srcOrd="13" destOrd="0" presId="urn:microsoft.com/office/officeart/2005/8/layout/default"/>
    <dgm:cxn modelId="{50034037-A45D-42A5-AE3F-447482BAEADA}" type="presParOf" srcId="{C08FA474-689D-4820-8C31-76668FB4241F}" destId="{CA1634E3-DD1A-4BA9-9769-12D43E75818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BE4146-602F-4789-8CBF-509FAE2818F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672DD6E4-4038-4A46-A53C-B2AED4E2894E}">
      <dgm:prSet phldrT="[besedilo]" custT="1"/>
      <dgm:spPr/>
      <dgm:t>
        <a:bodyPr/>
        <a:lstStyle/>
        <a:p>
          <a:r>
            <a:rPr lang="en-GB" sz="2800" b="1">
              <a:solidFill>
                <a:srgbClr val="FF793F"/>
              </a:solidFill>
            </a:rPr>
            <a:t>Zberite in upravljate sredstva, ki jih potrebujete.</a:t>
          </a:r>
          <a:endParaRPr lang="en-GB" sz="2800" b="1" dirty="0">
            <a:solidFill>
              <a:srgbClr val="FF793F"/>
            </a:solidFill>
          </a:endParaRPr>
        </a:p>
      </dgm:t>
    </dgm:pt>
    <dgm:pt modelId="{7CFC6788-B676-42F1-AA53-870F43AE0F73}" type="parTrans" cxnId="{59FE07FF-BE21-4041-AD5E-F1A142FD1D4F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FA9365CA-CCEF-49EF-B1AC-6BD841CD7559}" type="sibTrans" cxnId="{59FE07FF-BE21-4041-AD5E-F1A142FD1D4F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1E114CAC-6C1D-4C83-837B-E673B5A5AD8F}">
      <dgm:prSet phldrT="[besedilo]" custT="1"/>
      <dgm:spPr/>
      <dgm:t>
        <a:bodyPr/>
        <a:lstStyle/>
        <a:p>
          <a:pPr>
            <a:buNone/>
          </a:pPr>
          <a:r>
            <a:rPr lang="en-US" sz="2800" b="1">
              <a:solidFill>
                <a:srgbClr val="FF793F"/>
              </a:solidFill>
              <a:latin typeface="+mn-lt"/>
            </a:rPr>
            <a:t>Sredstva uporabljajte odgovorno.</a:t>
          </a:r>
          <a:endParaRPr lang="en-GB" sz="2800" b="1" dirty="0">
            <a:solidFill>
              <a:srgbClr val="FF793F"/>
            </a:solidFill>
          </a:endParaRPr>
        </a:p>
      </dgm:t>
    </dgm:pt>
    <dgm:pt modelId="{96AB6C02-F4D1-47A1-BFA9-918281B78C59}" type="parTrans" cxnId="{8A0A1177-E241-4560-BA5A-582E7ABA2D73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D28F4E46-B052-414A-A915-1C1703A99743}" type="sibTrans" cxnId="{8A0A1177-E241-4560-BA5A-582E7ABA2D73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67CE408F-44FD-4481-842F-9453A724C7CC}">
      <dgm:prSet phldrT="[besedilo]" custT="1"/>
      <dgm:spPr/>
      <dgm:t>
        <a:bodyPr/>
        <a:lstStyle/>
        <a:p>
          <a:r>
            <a:rPr lang="en-US" sz="2800" b="1">
              <a:solidFill>
                <a:srgbClr val="FF793F"/>
              </a:solidFill>
              <a:latin typeface="+mn-lt"/>
            </a:rPr>
            <a:t>Upravljajte vire. </a:t>
          </a:r>
          <a:endParaRPr lang="en-GB" sz="2800" b="1" dirty="0">
            <a:solidFill>
              <a:srgbClr val="FF793F"/>
            </a:solidFill>
          </a:endParaRPr>
        </a:p>
      </dgm:t>
    </dgm:pt>
    <dgm:pt modelId="{591A6CB5-3E15-4C1E-83E3-ECE11571CFDA}" type="parTrans" cxnId="{4EBA92D6-34FE-4ACE-8C08-135CE356CCF4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50A85A64-6C57-418D-94A6-F603BFA12007}" type="sibTrans" cxnId="{4EBA92D6-34FE-4ACE-8C08-135CE356CCF4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43B31EAF-3566-41EB-8180-11D60DBB7A1D}">
      <dgm:prSet custT="1"/>
      <dgm:spPr>
        <a:solidFill>
          <a:srgbClr val="FF793F"/>
        </a:solidFill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VKLJUČEVANJE VIROV</a:t>
          </a:r>
        </a:p>
      </dgm:t>
    </dgm:pt>
    <dgm:pt modelId="{417DDD7D-6AF7-4076-8A47-0811E2D518E9}" type="parTrans" cxnId="{0ACCB6FD-9C75-486B-8477-40936CAD81F8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C24D74A5-AEAF-4033-88D7-7F635456EA70}" type="sibTrans" cxnId="{0ACCB6FD-9C75-486B-8477-40936CAD81F8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26182E17-DB9F-4223-98C3-D54A8E1D2D2D}">
      <dgm:prSet custT="1"/>
      <dgm:spPr/>
      <dgm:t>
        <a:bodyPr/>
        <a:lstStyle/>
        <a:p>
          <a:pPr>
            <a:buNone/>
          </a:pPr>
          <a:r>
            <a:rPr lang="en-US" sz="2800" b="1">
              <a:solidFill>
                <a:srgbClr val="FF793F"/>
              </a:solidFill>
            </a:rPr>
            <a:t>Pridobite podporo.</a:t>
          </a:r>
          <a:endParaRPr lang="en-US" sz="2800" b="1" dirty="0">
            <a:solidFill>
              <a:srgbClr val="FF793F"/>
            </a:solidFill>
            <a:latin typeface="+mn-lt"/>
          </a:endParaRPr>
        </a:p>
      </dgm:t>
    </dgm:pt>
    <dgm:pt modelId="{B6ABEC05-53F2-4C8D-A071-E59F49E2F344}" type="parTrans" cxnId="{A487A959-3B7A-43DA-B923-1B7FAF8C2CE9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D4C74317-EB25-41A3-9835-5420FFBA0E10}" type="sibTrans" cxnId="{A487A959-3B7A-43DA-B923-1B7FAF8C2CE9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8D6613A2-41E7-4E02-ABDC-E0550C59F2E0}">
      <dgm:prSet custT="1"/>
      <dgm:spPr/>
      <dgm:t>
        <a:bodyPr/>
        <a:lstStyle/>
        <a:p>
          <a:r>
            <a:rPr lang="en-US" sz="2800" b="1">
              <a:solidFill>
                <a:srgbClr val="FF793F"/>
              </a:solidFill>
            </a:rPr>
            <a:t>Kar najbolje izkoristite svoj čas.</a:t>
          </a:r>
          <a:endParaRPr lang="en-US" sz="2800" b="1" dirty="0">
            <a:solidFill>
              <a:srgbClr val="FF793F"/>
            </a:solidFill>
          </a:endParaRPr>
        </a:p>
      </dgm:t>
    </dgm:pt>
    <dgm:pt modelId="{7477F68D-8B8D-4700-9CDF-3E9692722377}" type="parTrans" cxnId="{CEA9A941-22CE-4141-911F-B57B28F1D5BF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EB47FB72-D1A4-4F45-9689-F6B53CFFBD5B}" type="sibTrans" cxnId="{CEA9A941-22CE-4141-911F-B57B28F1D5BF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9B39D03B-D3D7-4D89-AC1A-91EF0CD80E3C}">
      <dgm:prSet custT="1"/>
      <dgm:spPr/>
      <dgm:t>
        <a:bodyPr/>
        <a:lstStyle/>
        <a:p>
          <a:r>
            <a:rPr lang="pt-BR" sz="1800" b="1">
              <a:solidFill>
                <a:srgbClr val="FF793F"/>
              </a:solidFill>
              <a:latin typeface="+mn-lt"/>
            </a:rPr>
            <a:t>Naloge znotraj in zunaj lastne organizacije dodelim učinkovito, da ustvarim največ vrednosti.</a:t>
          </a:r>
          <a:endParaRPr lang="en-US" sz="1800" b="1" dirty="0">
            <a:solidFill>
              <a:srgbClr val="FF793F"/>
            </a:solidFill>
          </a:endParaRPr>
        </a:p>
      </dgm:t>
    </dgm:pt>
    <dgm:pt modelId="{CFACC905-7966-4839-9774-17A2422F73D8}" type="parTrans" cxnId="{77EA88D6-CD41-454B-BACA-9A6844570404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5BFA4837-B070-49A4-B273-034A45A3AA40}" type="sibTrans" cxnId="{77EA88D6-CD41-454B-BACA-9A6844570404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A159E9A7-B7FB-4379-9C1E-BD84AB722D73}">
      <dgm:prSet custT="1"/>
      <dgm:spPr/>
      <dgm:t>
        <a:bodyPr/>
        <a:lstStyle/>
        <a:p>
          <a:r>
            <a:rPr lang="en-US" sz="2800" b="1">
              <a:solidFill>
                <a:srgbClr val="FF793F"/>
              </a:solidFill>
            </a:rPr>
            <a:t>Kar najbolje izkoristite omejena sredstva.</a:t>
          </a:r>
          <a:endParaRPr lang="en-US" sz="2800" b="1" dirty="0">
            <a:solidFill>
              <a:srgbClr val="FF793F"/>
            </a:solidFill>
          </a:endParaRPr>
        </a:p>
      </dgm:t>
    </dgm:pt>
    <dgm:pt modelId="{F20F337D-B5B6-4217-99BD-35424A482E32}" type="parTrans" cxnId="{7D7623D5-C112-461B-850C-BA06EC89029B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987F85CC-6D6C-4B71-A783-F3D03304920A}" type="sibTrans" cxnId="{7D7623D5-C112-461B-850C-BA06EC89029B}">
      <dgm:prSet/>
      <dgm:spPr/>
      <dgm:t>
        <a:bodyPr/>
        <a:lstStyle/>
        <a:p>
          <a:endParaRPr lang="en-GB" sz="2800" b="1">
            <a:solidFill>
              <a:srgbClr val="FF793F"/>
            </a:solidFill>
          </a:endParaRPr>
        </a:p>
      </dgm:t>
    </dgm:pt>
    <dgm:pt modelId="{C08FA474-689D-4820-8C31-76668FB4241F}" type="pres">
      <dgm:prSet presAssocID="{57BE4146-602F-4789-8CBF-509FAE2818FD}" presName="diagram" presStyleCnt="0">
        <dgm:presLayoutVars>
          <dgm:dir/>
          <dgm:resizeHandles val="exact"/>
        </dgm:presLayoutVars>
      </dgm:prSet>
      <dgm:spPr/>
    </dgm:pt>
    <dgm:pt modelId="{310A6D4D-3DAC-43B3-89A8-F9CBBC833993}" type="pres">
      <dgm:prSet presAssocID="{672DD6E4-4038-4A46-A53C-B2AED4E2894E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270F9D34-1321-4D5E-A0F0-77DB9F39DBD3}" type="pres">
      <dgm:prSet presAssocID="{FA9365CA-CCEF-49EF-B1AC-6BD841CD7559}" presName="sibTrans" presStyleCnt="0"/>
      <dgm:spPr/>
    </dgm:pt>
    <dgm:pt modelId="{05501F0E-D49C-4FFD-8784-AB7197F080EF}" type="pres">
      <dgm:prSet presAssocID="{43B31EAF-3566-41EB-8180-11D60DBB7A1D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41C3D243-48AF-4F28-BAAE-DEF819DAA393}" type="pres">
      <dgm:prSet presAssocID="{C24D74A5-AEAF-4033-88D7-7F635456EA70}" presName="sibTrans" presStyleCnt="0"/>
      <dgm:spPr/>
    </dgm:pt>
    <dgm:pt modelId="{2418DF81-F3EA-47A2-96A5-4B1CEB6E10EE}" type="pres">
      <dgm:prSet presAssocID="{9B39D03B-D3D7-4D89-AC1A-91EF0CD80E3C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6F125CB5-2A3F-424C-83D8-62A1E56CC672}" type="pres">
      <dgm:prSet presAssocID="{5BFA4837-B070-49A4-B273-034A45A3AA40}" presName="sibTrans" presStyleCnt="0"/>
      <dgm:spPr/>
    </dgm:pt>
    <dgm:pt modelId="{77F1761B-81EE-4707-81AA-B7FEAB8F3B1A}" type="pres">
      <dgm:prSet presAssocID="{A159E9A7-B7FB-4379-9C1E-BD84AB722D73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A4FC9C37-9366-401A-B908-CCC275DDC5C8}" type="pres">
      <dgm:prSet presAssocID="{987F85CC-6D6C-4B71-A783-F3D03304920A}" presName="sibTrans" presStyleCnt="0"/>
      <dgm:spPr/>
    </dgm:pt>
    <dgm:pt modelId="{8A8F28BF-5CF4-4C74-9615-E1A32576F92E}" type="pres">
      <dgm:prSet presAssocID="{1E114CAC-6C1D-4C83-837B-E673B5A5AD8F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83F8CF70-EFF2-4E1F-A3D2-33EF5468628E}" type="pres">
      <dgm:prSet presAssocID="{D28F4E46-B052-414A-A915-1C1703A99743}" presName="sibTrans" presStyleCnt="0"/>
      <dgm:spPr/>
    </dgm:pt>
    <dgm:pt modelId="{3979BFC3-F0A7-4D22-BD85-A608C04901D0}" type="pres">
      <dgm:prSet presAssocID="{26182E17-DB9F-4223-98C3-D54A8E1D2D2D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ED542133-F4A3-4006-841F-956B338B7882}" type="pres">
      <dgm:prSet presAssocID="{D4C74317-EB25-41A3-9835-5420FFBA0E10}" presName="sibTrans" presStyleCnt="0"/>
      <dgm:spPr/>
    </dgm:pt>
    <dgm:pt modelId="{7B243D05-5160-49B3-9F64-5C9E16848104}" type="pres">
      <dgm:prSet presAssocID="{67CE408F-44FD-4481-842F-9453A724C7CC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AB90FEC2-F2E6-42E3-9748-5FA95463ACF1}" type="pres">
      <dgm:prSet presAssocID="{50A85A64-6C57-418D-94A6-F603BFA12007}" presName="sibTrans" presStyleCnt="0"/>
      <dgm:spPr/>
    </dgm:pt>
    <dgm:pt modelId="{CA1634E3-DD1A-4BA9-9769-12D43E758180}" type="pres">
      <dgm:prSet presAssocID="{8D6613A2-41E7-4E02-ABDC-E0550C59F2E0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7212801-78FF-4401-9750-2A9D651631C2}" type="presOf" srcId="{9B39D03B-D3D7-4D89-AC1A-91EF0CD80E3C}" destId="{2418DF81-F3EA-47A2-96A5-4B1CEB6E10EE}" srcOrd="0" destOrd="0" presId="urn:microsoft.com/office/officeart/2005/8/layout/default"/>
    <dgm:cxn modelId="{CEA9A941-22CE-4141-911F-B57B28F1D5BF}" srcId="{57BE4146-602F-4789-8CBF-509FAE2818FD}" destId="{8D6613A2-41E7-4E02-ABDC-E0550C59F2E0}" srcOrd="7" destOrd="0" parTransId="{7477F68D-8B8D-4700-9CDF-3E9692722377}" sibTransId="{EB47FB72-D1A4-4F45-9689-F6B53CFFBD5B}"/>
    <dgm:cxn modelId="{08DCE268-3C78-49EA-984F-54D8A8151179}" type="presOf" srcId="{57BE4146-602F-4789-8CBF-509FAE2818FD}" destId="{C08FA474-689D-4820-8C31-76668FB4241F}" srcOrd="0" destOrd="0" presId="urn:microsoft.com/office/officeart/2005/8/layout/default"/>
    <dgm:cxn modelId="{83CEC769-3B97-4ED9-8225-94F564299A13}" type="presOf" srcId="{1E114CAC-6C1D-4C83-837B-E673B5A5AD8F}" destId="{8A8F28BF-5CF4-4C74-9615-E1A32576F92E}" srcOrd="0" destOrd="0" presId="urn:microsoft.com/office/officeart/2005/8/layout/default"/>
    <dgm:cxn modelId="{8A0A1177-E241-4560-BA5A-582E7ABA2D73}" srcId="{57BE4146-602F-4789-8CBF-509FAE2818FD}" destId="{1E114CAC-6C1D-4C83-837B-E673B5A5AD8F}" srcOrd="4" destOrd="0" parTransId="{96AB6C02-F4D1-47A1-BFA9-918281B78C59}" sibTransId="{D28F4E46-B052-414A-A915-1C1703A99743}"/>
    <dgm:cxn modelId="{A487A959-3B7A-43DA-B923-1B7FAF8C2CE9}" srcId="{57BE4146-602F-4789-8CBF-509FAE2818FD}" destId="{26182E17-DB9F-4223-98C3-D54A8E1D2D2D}" srcOrd="5" destOrd="0" parTransId="{B6ABEC05-53F2-4C8D-A071-E59F49E2F344}" sibTransId="{D4C74317-EB25-41A3-9835-5420FFBA0E10}"/>
    <dgm:cxn modelId="{8330ACBA-6642-480B-A2EA-6F40782DDB23}" type="presOf" srcId="{67CE408F-44FD-4481-842F-9453A724C7CC}" destId="{7B243D05-5160-49B3-9F64-5C9E16848104}" srcOrd="0" destOrd="0" presId="urn:microsoft.com/office/officeart/2005/8/layout/default"/>
    <dgm:cxn modelId="{5A34B4BE-3F56-4C74-A59E-27D66E939FDD}" type="presOf" srcId="{A159E9A7-B7FB-4379-9C1E-BD84AB722D73}" destId="{77F1761B-81EE-4707-81AA-B7FEAB8F3B1A}" srcOrd="0" destOrd="0" presId="urn:microsoft.com/office/officeart/2005/8/layout/default"/>
    <dgm:cxn modelId="{62F6ACC1-26E0-4FEC-ACCA-3FEA00D5D7DF}" type="presOf" srcId="{43B31EAF-3566-41EB-8180-11D60DBB7A1D}" destId="{05501F0E-D49C-4FFD-8784-AB7197F080EF}" srcOrd="0" destOrd="0" presId="urn:microsoft.com/office/officeart/2005/8/layout/default"/>
    <dgm:cxn modelId="{D1B378C9-A2E4-4F44-9980-52578E3BAD31}" type="presOf" srcId="{672DD6E4-4038-4A46-A53C-B2AED4E2894E}" destId="{310A6D4D-3DAC-43B3-89A8-F9CBBC833993}" srcOrd="0" destOrd="0" presId="urn:microsoft.com/office/officeart/2005/8/layout/default"/>
    <dgm:cxn modelId="{7D7623D5-C112-461B-850C-BA06EC89029B}" srcId="{57BE4146-602F-4789-8CBF-509FAE2818FD}" destId="{A159E9A7-B7FB-4379-9C1E-BD84AB722D73}" srcOrd="3" destOrd="0" parTransId="{F20F337D-B5B6-4217-99BD-35424A482E32}" sibTransId="{987F85CC-6D6C-4B71-A783-F3D03304920A}"/>
    <dgm:cxn modelId="{77EA88D6-CD41-454B-BACA-9A6844570404}" srcId="{57BE4146-602F-4789-8CBF-509FAE2818FD}" destId="{9B39D03B-D3D7-4D89-AC1A-91EF0CD80E3C}" srcOrd="2" destOrd="0" parTransId="{CFACC905-7966-4839-9774-17A2422F73D8}" sibTransId="{5BFA4837-B070-49A4-B273-034A45A3AA40}"/>
    <dgm:cxn modelId="{4EBA92D6-34FE-4ACE-8C08-135CE356CCF4}" srcId="{57BE4146-602F-4789-8CBF-509FAE2818FD}" destId="{67CE408F-44FD-4481-842F-9453A724C7CC}" srcOrd="6" destOrd="0" parTransId="{591A6CB5-3E15-4C1E-83E3-ECE11571CFDA}" sibTransId="{50A85A64-6C57-418D-94A6-F603BFA12007}"/>
    <dgm:cxn modelId="{130377DB-D4AF-4C1F-976C-8DF8DADE8DEE}" type="presOf" srcId="{8D6613A2-41E7-4E02-ABDC-E0550C59F2E0}" destId="{CA1634E3-DD1A-4BA9-9769-12D43E758180}" srcOrd="0" destOrd="0" presId="urn:microsoft.com/office/officeart/2005/8/layout/default"/>
    <dgm:cxn modelId="{746137EA-82B7-40A9-8410-AC953D9D8B58}" type="presOf" srcId="{26182E17-DB9F-4223-98C3-D54A8E1D2D2D}" destId="{3979BFC3-F0A7-4D22-BD85-A608C04901D0}" srcOrd="0" destOrd="0" presId="urn:microsoft.com/office/officeart/2005/8/layout/default"/>
    <dgm:cxn modelId="{0ACCB6FD-9C75-486B-8477-40936CAD81F8}" srcId="{57BE4146-602F-4789-8CBF-509FAE2818FD}" destId="{43B31EAF-3566-41EB-8180-11D60DBB7A1D}" srcOrd="1" destOrd="0" parTransId="{417DDD7D-6AF7-4076-8A47-0811E2D518E9}" sibTransId="{C24D74A5-AEAF-4033-88D7-7F635456EA70}"/>
    <dgm:cxn modelId="{59FE07FF-BE21-4041-AD5E-F1A142FD1D4F}" srcId="{57BE4146-602F-4789-8CBF-509FAE2818FD}" destId="{672DD6E4-4038-4A46-A53C-B2AED4E2894E}" srcOrd="0" destOrd="0" parTransId="{7CFC6788-B676-42F1-AA53-870F43AE0F73}" sibTransId="{FA9365CA-CCEF-49EF-B1AC-6BD841CD7559}"/>
    <dgm:cxn modelId="{9EBC50F8-FE83-4E6E-9521-2C19967D5BF6}" type="presParOf" srcId="{C08FA474-689D-4820-8C31-76668FB4241F}" destId="{310A6D4D-3DAC-43B3-89A8-F9CBBC833993}" srcOrd="0" destOrd="0" presId="urn:microsoft.com/office/officeart/2005/8/layout/default"/>
    <dgm:cxn modelId="{830D1CC5-0C42-4015-A625-92730E1C1247}" type="presParOf" srcId="{C08FA474-689D-4820-8C31-76668FB4241F}" destId="{270F9D34-1321-4D5E-A0F0-77DB9F39DBD3}" srcOrd="1" destOrd="0" presId="urn:microsoft.com/office/officeart/2005/8/layout/default"/>
    <dgm:cxn modelId="{CE2EFFC5-03D5-49F7-AF99-E743065A2D0E}" type="presParOf" srcId="{C08FA474-689D-4820-8C31-76668FB4241F}" destId="{05501F0E-D49C-4FFD-8784-AB7197F080EF}" srcOrd="2" destOrd="0" presId="urn:microsoft.com/office/officeart/2005/8/layout/default"/>
    <dgm:cxn modelId="{1682229F-E4A5-498D-B36A-415103EEDD07}" type="presParOf" srcId="{C08FA474-689D-4820-8C31-76668FB4241F}" destId="{41C3D243-48AF-4F28-BAAE-DEF819DAA393}" srcOrd="3" destOrd="0" presId="urn:microsoft.com/office/officeart/2005/8/layout/default"/>
    <dgm:cxn modelId="{C5341D81-F063-45BD-8A7D-F65A1787279F}" type="presParOf" srcId="{C08FA474-689D-4820-8C31-76668FB4241F}" destId="{2418DF81-F3EA-47A2-96A5-4B1CEB6E10EE}" srcOrd="4" destOrd="0" presId="urn:microsoft.com/office/officeart/2005/8/layout/default"/>
    <dgm:cxn modelId="{214B50A9-90D0-460F-83B5-C3384D9A04A7}" type="presParOf" srcId="{C08FA474-689D-4820-8C31-76668FB4241F}" destId="{6F125CB5-2A3F-424C-83D8-62A1E56CC672}" srcOrd="5" destOrd="0" presId="urn:microsoft.com/office/officeart/2005/8/layout/default"/>
    <dgm:cxn modelId="{F7CDE2A0-A565-41EC-90E9-B99339744C36}" type="presParOf" srcId="{C08FA474-689D-4820-8C31-76668FB4241F}" destId="{77F1761B-81EE-4707-81AA-B7FEAB8F3B1A}" srcOrd="6" destOrd="0" presId="urn:microsoft.com/office/officeart/2005/8/layout/default"/>
    <dgm:cxn modelId="{A66E3016-5FD8-4618-A389-2F6B1C080599}" type="presParOf" srcId="{C08FA474-689D-4820-8C31-76668FB4241F}" destId="{A4FC9C37-9366-401A-B908-CCC275DDC5C8}" srcOrd="7" destOrd="0" presId="urn:microsoft.com/office/officeart/2005/8/layout/default"/>
    <dgm:cxn modelId="{EC499A41-944B-43CA-8E00-D1BB3C62CF12}" type="presParOf" srcId="{C08FA474-689D-4820-8C31-76668FB4241F}" destId="{8A8F28BF-5CF4-4C74-9615-E1A32576F92E}" srcOrd="8" destOrd="0" presId="urn:microsoft.com/office/officeart/2005/8/layout/default"/>
    <dgm:cxn modelId="{0B700DC2-5F73-4D95-B913-E46B13C544D1}" type="presParOf" srcId="{C08FA474-689D-4820-8C31-76668FB4241F}" destId="{83F8CF70-EFF2-4E1F-A3D2-33EF5468628E}" srcOrd="9" destOrd="0" presId="urn:microsoft.com/office/officeart/2005/8/layout/default"/>
    <dgm:cxn modelId="{ACFE8C1B-61CD-439F-8520-5F3A0CA108EC}" type="presParOf" srcId="{C08FA474-689D-4820-8C31-76668FB4241F}" destId="{3979BFC3-F0A7-4D22-BD85-A608C04901D0}" srcOrd="10" destOrd="0" presId="urn:microsoft.com/office/officeart/2005/8/layout/default"/>
    <dgm:cxn modelId="{29B253F7-FC49-41DD-84A5-924B2A6F1246}" type="presParOf" srcId="{C08FA474-689D-4820-8C31-76668FB4241F}" destId="{ED542133-F4A3-4006-841F-956B338B7882}" srcOrd="11" destOrd="0" presId="urn:microsoft.com/office/officeart/2005/8/layout/default"/>
    <dgm:cxn modelId="{C9847EC0-35AF-4D48-9E24-966F78AC5347}" type="presParOf" srcId="{C08FA474-689D-4820-8C31-76668FB4241F}" destId="{7B243D05-5160-49B3-9F64-5C9E16848104}" srcOrd="12" destOrd="0" presId="urn:microsoft.com/office/officeart/2005/8/layout/default"/>
    <dgm:cxn modelId="{4AAD0790-9BB6-469D-ADB5-ACF1C0BDF4E2}" type="presParOf" srcId="{C08FA474-689D-4820-8C31-76668FB4241F}" destId="{AB90FEC2-F2E6-42E3-9748-5FA95463ACF1}" srcOrd="13" destOrd="0" presId="urn:microsoft.com/office/officeart/2005/8/layout/default"/>
    <dgm:cxn modelId="{50034037-A45D-42A5-AE3F-447482BAEADA}" type="presParOf" srcId="{C08FA474-689D-4820-8C31-76668FB4241F}" destId="{CA1634E3-DD1A-4BA9-9769-12D43E75818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BE4146-602F-4789-8CBF-509FAE2818F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672DD6E4-4038-4A46-A53C-B2AED4E2894E}">
      <dgm:prSet phldrT="[besedilo]" custT="1"/>
      <dgm:spPr>
        <a:ln>
          <a:solidFill>
            <a:srgbClr val="93C278"/>
          </a:solidFill>
        </a:ln>
      </dgm:spPr>
      <dgm:t>
        <a:bodyPr/>
        <a:lstStyle/>
        <a:p>
          <a:r>
            <a:rPr lang="en-US" sz="2800" b="1" dirty="0" err="1">
              <a:solidFill>
                <a:srgbClr val="93C278"/>
              </a:solidFill>
              <a:latin typeface="+mn-lt"/>
            </a:rPr>
            <a:t>Sprejmite</a:t>
          </a:r>
          <a:r>
            <a:rPr lang="en-US" sz="2800" b="1" dirty="0">
              <a:solidFill>
                <a:srgbClr val="93C278"/>
              </a:solidFill>
              <a:latin typeface="+mn-lt"/>
            </a:rPr>
            <a:t> </a:t>
          </a:r>
          <a:r>
            <a:rPr lang="en-US" sz="2800" b="1" dirty="0" err="1">
              <a:solidFill>
                <a:srgbClr val="93C278"/>
              </a:solidFill>
              <a:latin typeface="+mn-lt"/>
            </a:rPr>
            <a:t>drugačnost</a:t>
          </a:r>
          <a:r>
            <a:rPr lang="en-US" sz="2800" b="1" dirty="0">
              <a:solidFill>
                <a:srgbClr val="93C278"/>
              </a:solidFill>
              <a:latin typeface="+mn-lt"/>
            </a:rPr>
            <a:t> (</a:t>
          </a:r>
          <a:r>
            <a:rPr lang="en-US" sz="2800" b="1" dirty="0" err="1">
              <a:solidFill>
                <a:srgbClr val="93C278"/>
              </a:solidFill>
              <a:latin typeface="+mn-lt"/>
            </a:rPr>
            <a:t>razlike</a:t>
          </a:r>
          <a:r>
            <a:rPr lang="en-US" sz="2800" b="1" dirty="0">
              <a:solidFill>
                <a:srgbClr val="93C278"/>
              </a:solidFill>
              <a:latin typeface="+mn-lt"/>
            </a:rPr>
            <a:t> med </a:t>
          </a:r>
          <a:r>
            <a:rPr lang="en-US" sz="2800" b="1" dirty="0" err="1">
              <a:solidFill>
                <a:srgbClr val="93C278"/>
              </a:solidFill>
              <a:latin typeface="+mn-lt"/>
            </a:rPr>
            <a:t>ljudmi</a:t>
          </a:r>
          <a:r>
            <a:rPr lang="en-US" sz="2800" b="1" dirty="0">
              <a:solidFill>
                <a:srgbClr val="93C278"/>
              </a:solidFill>
              <a:latin typeface="+mn-lt"/>
            </a:rPr>
            <a:t>).</a:t>
          </a:r>
          <a:endParaRPr lang="en-GB" sz="2800" b="1" dirty="0">
            <a:solidFill>
              <a:srgbClr val="93C278"/>
            </a:solidFill>
          </a:endParaRPr>
        </a:p>
      </dgm:t>
    </dgm:pt>
    <dgm:pt modelId="{7CFC6788-B676-42F1-AA53-870F43AE0F73}" type="parTrans" cxnId="{59FE07FF-BE21-4041-AD5E-F1A142FD1D4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FA9365CA-CCEF-49EF-B1AC-6BD841CD7559}" type="sibTrans" cxnId="{59FE07FF-BE21-4041-AD5E-F1A142FD1D4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67CE408F-44FD-4481-842F-9453A724C7CC}">
      <dgm:prSet phldrT="[besedilo]" custT="1"/>
      <dgm:spPr>
        <a:ln>
          <a:solidFill>
            <a:srgbClr val="93C278"/>
          </a:solidFill>
        </a:ln>
      </dgm:spPr>
      <dgm:t>
        <a:bodyPr/>
        <a:lstStyle/>
        <a:p>
          <a:r>
            <a:rPr lang="en-US" sz="4000" b="1" dirty="0" err="1">
              <a:solidFill>
                <a:srgbClr val="93C278"/>
              </a:solidFill>
            </a:rPr>
            <a:t>Aktivno</a:t>
          </a:r>
          <a:r>
            <a:rPr lang="en-US" sz="4000" b="1" dirty="0">
              <a:solidFill>
                <a:srgbClr val="93C278"/>
              </a:solidFill>
            </a:rPr>
            <a:t> </a:t>
          </a:r>
          <a:r>
            <a:rPr lang="en-US" sz="4000" b="1" dirty="0" err="1">
              <a:solidFill>
                <a:srgbClr val="93C278"/>
              </a:solidFill>
            </a:rPr>
            <a:t>poslušajte</a:t>
          </a:r>
          <a:r>
            <a:rPr lang="en-US" sz="4000" b="1" dirty="0">
              <a:solidFill>
                <a:srgbClr val="93C278"/>
              </a:solidFill>
            </a:rPr>
            <a:t>.</a:t>
          </a:r>
          <a:endParaRPr lang="en-GB" sz="4000" b="1" dirty="0">
            <a:solidFill>
              <a:srgbClr val="93C278"/>
            </a:solidFill>
          </a:endParaRPr>
        </a:p>
      </dgm:t>
    </dgm:pt>
    <dgm:pt modelId="{591A6CB5-3E15-4C1E-83E3-ECE11571CFDA}" type="parTrans" cxnId="{4EBA92D6-34FE-4ACE-8C08-135CE356CCF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50A85A64-6C57-418D-94A6-F603BFA12007}" type="sibTrans" cxnId="{4EBA92D6-34FE-4ACE-8C08-135CE356CCF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43B31EAF-3566-41EB-8180-11D60DBB7A1D}">
      <dgm:prSet custT="1"/>
      <dgm:spPr>
        <a:solidFill>
          <a:srgbClr val="93C278"/>
        </a:solidFill>
        <a:ln>
          <a:solidFill>
            <a:srgbClr val="93C278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SODELOVANJE</a:t>
          </a:r>
          <a:endParaRPr lang="en-GB" sz="2800" b="1" dirty="0">
            <a:solidFill>
              <a:schemeClr val="bg1"/>
            </a:solidFill>
          </a:endParaRPr>
        </a:p>
      </dgm:t>
    </dgm:pt>
    <dgm:pt modelId="{417DDD7D-6AF7-4076-8A47-0811E2D518E9}" type="parTrans" cxnId="{0ACCB6FD-9C75-486B-8477-40936CAD81F8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C24D74A5-AEAF-4033-88D7-7F635456EA70}" type="sibTrans" cxnId="{0ACCB6FD-9C75-486B-8477-40936CAD81F8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26182E17-DB9F-4223-98C3-D54A8E1D2D2D}">
      <dgm:prSet custT="1"/>
      <dgm:spPr>
        <a:ln>
          <a:solidFill>
            <a:srgbClr val="93C278"/>
          </a:solidFill>
        </a:ln>
      </dgm:spPr>
      <dgm:t>
        <a:bodyPr/>
        <a:lstStyle/>
        <a:p>
          <a:pPr>
            <a:buNone/>
          </a:pPr>
          <a:r>
            <a:rPr lang="en-US" sz="3600" b="1" dirty="0" err="1">
              <a:solidFill>
                <a:srgbClr val="93C278"/>
              </a:solidFill>
              <a:latin typeface="+mn-lt"/>
            </a:rPr>
            <a:t>Pridružite</a:t>
          </a:r>
          <a:r>
            <a:rPr lang="en-US" sz="3600" b="1" dirty="0">
              <a:solidFill>
                <a:srgbClr val="93C278"/>
              </a:solidFill>
              <a:latin typeface="+mn-lt"/>
            </a:rPr>
            <a:t> se </a:t>
          </a:r>
          <a:r>
            <a:rPr lang="en-US" sz="3600" b="1" dirty="0" err="1">
              <a:solidFill>
                <a:srgbClr val="93C278"/>
              </a:solidFill>
              <a:latin typeface="+mn-lt"/>
            </a:rPr>
            <a:t>timu</a:t>
          </a:r>
          <a:r>
            <a:rPr lang="en-US" sz="3600" b="1" dirty="0">
              <a:solidFill>
                <a:srgbClr val="93C278"/>
              </a:solidFill>
              <a:latin typeface="+mn-lt"/>
            </a:rPr>
            <a:t>.</a:t>
          </a:r>
        </a:p>
      </dgm:t>
    </dgm:pt>
    <dgm:pt modelId="{B6ABEC05-53F2-4C8D-A071-E59F49E2F344}" type="parTrans" cxnId="{A487A959-3B7A-43DA-B923-1B7FAF8C2CE9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D4C74317-EB25-41A3-9835-5420FFBA0E10}" type="sibTrans" cxnId="{A487A959-3B7A-43DA-B923-1B7FAF8C2CE9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8D6613A2-41E7-4E02-ABDC-E0550C59F2E0}">
      <dgm:prSet custT="1"/>
      <dgm:spPr>
        <a:ln>
          <a:solidFill>
            <a:srgbClr val="93C278"/>
          </a:solidFill>
        </a:ln>
      </dgm:spPr>
      <dgm:t>
        <a:bodyPr/>
        <a:lstStyle/>
        <a:p>
          <a:r>
            <a:rPr lang="en-US" sz="4000" b="1" dirty="0" err="1">
              <a:solidFill>
                <a:srgbClr val="93C278"/>
              </a:solidFill>
            </a:rPr>
            <a:t>Razširite</a:t>
          </a:r>
          <a:r>
            <a:rPr lang="en-US" sz="4000" b="1" dirty="0">
              <a:solidFill>
                <a:srgbClr val="93C278"/>
              </a:solidFill>
            </a:rPr>
            <a:t> </a:t>
          </a:r>
          <a:r>
            <a:rPr lang="en-US" sz="4000" b="1" dirty="0" err="1">
              <a:solidFill>
                <a:srgbClr val="93C278"/>
              </a:solidFill>
            </a:rPr>
            <a:t>svojo</a:t>
          </a:r>
          <a:r>
            <a:rPr lang="en-US" sz="4000" b="1" dirty="0">
              <a:solidFill>
                <a:srgbClr val="93C278"/>
              </a:solidFill>
            </a:rPr>
            <a:t> </a:t>
          </a:r>
          <a:r>
            <a:rPr lang="en-US" sz="4000" b="1" dirty="0" err="1">
              <a:solidFill>
                <a:srgbClr val="93C278"/>
              </a:solidFill>
            </a:rPr>
            <a:t>mrežo</a:t>
          </a:r>
          <a:r>
            <a:rPr lang="en-US" sz="4000" b="1" dirty="0">
              <a:solidFill>
                <a:srgbClr val="93C278"/>
              </a:solidFill>
            </a:rPr>
            <a:t>.</a:t>
          </a:r>
        </a:p>
      </dgm:t>
    </dgm:pt>
    <dgm:pt modelId="{7477F68D-8B8D-4700-9CDF-3E9692722377}" type="parTrans" cxnId="{CEA9A941-22CE-4141-911F-B57B28F1D5B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EB47FB72-D1A4-4F45-9689-F6B53CFFBD5B}" type="sibTrans" cxnId="{CEA9A941-22CE-4141-911F-B57B28F1D5B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9B39D03B-D3D7-4D89-AC1A-91EF0CD80E3C}">
      <dgm:prSet custT="1"/>
      <dgm:spPr>
        <a:ln>
          <a:solidFill>
            <a:srgbClr val="93C278"/>
          </a:solidFill>
        </a:ln>
      </dgm:spPr>
      <dgm:t>
        <a:bodyPr/>
        <a:lstStyle/>
        <a:p>
          <a:r>
            <a:rPr lang="pt-BR" sz="2400" b="1" dirty="0">
              <a:solidFill>
                <a:srgbClr val="93C278"/>
              </a:solidFill>
              <a:latin typeface="+mn-lt"/>
            </a:rPr>
            <a:t>Delajte in sodelujte z drugimi, da preidete od zamisli k dejanjem.</a:t>
          </a:r>
          <a:endParaRPr lang="en-GB" sz="2400" b="1" dirty="0">
            <a:solidFill>
              <a:srgbClr val="93C278"/>
            </a:solidFill>
            <a:latin typeface="+mn-lt"/>
          </a:endParaRPr>
        </a:p>
      </dgm:t>
    </dgm:pt>
    <dgm:pt modelId="{CFACC905-7966-4839-9774-17A2422F73D8}" type="parTrans" cxnId="{77EA88D6-CD41-454B-BACA-9A684457040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5BFA4837-B070-49A4-B273-034A45A3AA40}" type="sibTrans" cxnId="{77EA88D6-CD41-454B-BACA-9A684457040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A159E9A7-B7FB-4379-9C1E-BD84AB722D73}">
      <dgm:prSet custT="1"/>
      <dgm:spPr>
        <a:ln>
          <a:solidFill>
            <a:srgbClr val="93C278"/>
          </a:solidFill>
        </a:ln>
      </dgm:spPr>
      <dgm:t>
        <a:bodyPr/>
        <a:lstStyle/>
        <a:p>
          <a:r>
            <a:rPr lang="en-US" sz="3600" b="1" dirty="0" err="1">
              <a:solidFill>
                <a:srgbClr val="93C278"/>
              </a:solidFill>
            </a:rPr>
            <a:t>Razvijte</a:t>
          </a:r>
          <a:r>
            <a:rPr lang="en-US" sz="3600" b="1" dirty="0">
              <a:solidFill>
                <a:srgbClr val="93C278"/>
              </a:solidFill>
            </a:rPr>
            <a:t> </a:t>
          </a:r>
          <a:r>
            <a:rPr lang="en-US" sz="3600" b="1" dirty="0" err="1">
              <a:solidFill>
                <a:srgbClr val="93C278"/>
              </a:solidFill>
            </a:rPr>
            <a:t>čustveno</a:t>
          </a:r>
          <a:r>
            <a:rPr lang="en-US" sz="3600" b="1" dirty="0">
              <a:solidFill>
                <a:srgbClr val="93C278"/>
              </a:solidFill>
            </a:rPr>
            <a:t> </a:t>
          </a:r>
          <a:r>
            <a:rPr lang="en-US" sz="3600" b="1" dirty="0" err="1">
              <a:solidFill>
                <a:srgbClr val="93C278"/>
              </a:solidFill>
            </a:rPr>
            <a:t>inteligenco</a:t>
          </a:r>
          <a:r>
            <a:rPr lang="en-US" sz="3600" b="1" dirty="0">
              <a:solidFill>
                <a:srgbClr val="93C278"/>
              </a:solidFill>
            </a:rPr>
            <a:t>.</a:t>
          </a:r>
        </a:p>
      </dgm:t>
    </dgm:pt>
    <dgm:pt modelId="{F20F337D-B5B6-4217-99BD-35424A482E32}" type="parTrans" cxnId="{7D7623D5-C112-461B-850C-BA06EC89029B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987F85CC-6D6C-4B71-A783-F3D03304920A}" type="sibTrans" cxnId="{7D7623D5-C112-461B-850C-BA06EC89029B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18730B45-BF8D-4341-BC4B-1FB928C8C60A}">
      <dgm:prSet/>
      <dgm:spPr>
        <a:ln>
          <a:solidFill>
            <a:srgbClr val="93C278"/>
          </a:solidFill>
        </a:ln>
      </dgm:spPr>
      <dgm:t>
        <a:bodyPr/>
        <a:lstStyle/>
        <a:p>
          <a:pPr>
            <a:buNone/>
          </a:pPr>
          <a:r>
            <a:rPr lang="en-US" b="1" dirty="0" err="1">
              <a:solidFill>
                <a:srgbClr val="93C278"/>
              </a:solidFill>
            </a:rPr>
            <a:t>Sodelujte</a:t>
          </a:r>
          <a:r>
            <a:rPr lang="en-US" b="1" dirty="0">
              <a:solidFill>
                <a:srgbClr val="93C278"/>
              </a:solidFill>
            </a:rPr>
            <a:t>.</a:t>
          </a:r>
        </a:p>
      </dgm:t>
    </dgm:pt>
    <dgm:pt modelId="{A6B705D6-87D4-480F-AD9C-0A611508F29C}" type="parTrans" cxnId="{33941EDC-3F6E-4189-8D21-3BC03D33877F}">
      <dgm:prSet/>
      <dgm:spPr/>
      <dgm:t>
        <a:bodyPr/>
        <a:lstStyle/>
        <a:p>
          <a:endParaRPr lang="en-GB"/>
        </a:p>
      </dgm:t>
    </dgm:pt>
    <dgm:pt modelId="{FCB3C69D-4A38-4D6E-B291-1D3BBAFB5740}" type="sibTrans" cxnId="{33941EDC-3F6E-4189-8D21-3BC03D33877F}">
      <dgm:prSet/>
      <dgm:spPr/>
      <dgm:t>
        <a:bodyPr/>
        <a:lstStyle/>
        <a:p>
          <a:endParaRPr lang="en-GB"/>
        </a:p>
      </dgm:t>
    </dgm:pt>
    <dgm:pt modelId="{C08FA474-689D-4820-8C31-76668FB4241F}" type="pres">
      <dgm:prSet presAssocID="{57BE4146-602F-4789-8CBF-509FAE2818FD}" presName="diagram" presStyleCnt="0">
        <dgm:presLayoutVars>
          <dgm:dir/>
          <dgm:resizeHandles val="exact"/>
        </dgm:presLayoutVars>
      </dgm:prSet>
      <dgm:spPr/>
    </dgm:pt>
    <dgm:pt modelId="{310A6D4D-3DAC-43B3-89A8-F9CBBC833993}" type="pres">
      <dgm:prSet presAssocID="{672DD6E4-4038-4A46-A53C-B2AED4E2894E}" presName="node" presStyleLbl="node1" presStyleIdx="0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270F9D34-1321-4D5E-A0F0-77DB9F39DBD3}" type="pres">
      <dgm:prSet presAssocID="{FA9365CA-CCEF-49EF-B1AC-6BD841CD7559}" presName="sibTrans" presStyleCnt="0"/>
      <dgm:spPr/>
    </dgm:pt>
    <dgm:pt modelId="{05501F0E-D49C-4FFD-8784-AB7197F080EF}" type="pres">
      <dgm:prSet presAssocID="{43B31EAF-3566-41EB-8180-11D60DBB7A1D}" presName="node" presStyleLbl="node1" presStyleIdx="1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41C3D243-48AF-4F28-BAAE-DEF819DAA393}" type="pres">
      <dgm:prSet presAssocID="{C24D74A5-AEAF-4033-88D7-7F635456EA70}" presName="sibTrans" presStyleCnt="0"/>
      <dgm:spPr/>
    </dgm:pt>
    <dgm:pt modelId="{2418DF81-F3EA-47A2-96A5-4B1CEB6E10EE}" type="pres">
      <dgm:prSet presAssocID="{9B39D03B-D3D7-4D89-AC1A-91EF0CD80E3C}" presName="node" presStyleLbl="node1" presStyleIdx="2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6F125CB5-2A3F-424C-83D8-62A1E56CC672}" type="pres">
      <dgm:prSet presAssocID="{5BFA4837-B070-49A4-B273-034A45A3AA40}" presName="sibTrans" presStyleCnt="0"/>
      <dgm:spPr/>
    </dgm:pt>
    <dgm:pt modelId="{77F1761B-81EE-4707-81AA-B7FEAB8F3B1A}" type="pres">
      <dgm:prSet presAssocID="{A159E9A7-B7FB-4379-9C1E-BD84AB722D73}" presName="node" presStyleLbl="node1" presStyleIdx="3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4FC9C37-9366-401A-B908-CCC275DDC5C8}" type="pres">
      <dgm:prSet presAssocID="{987F85CC-6D6C-4B71-A783-F3D03304920A}" presName="sibTrans" presStyleCnt="0"/>
      <dgm:spPr/>
    </dgm:pt>
    <dgm:pt modelId="{C0AE5DFF-F502-4671-9707-164ECDD3CBED}" type="pres">
      <dgm:prSet presAssocID="{18730B45-BF8D-4341-BC4B-1FB928C8C60A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60A59643-FEC9-4BD1-9AFB-B4AB40661D7F}" type="pres">
      <dgm:prSet presAssocID="{FCB3C69D-4A38-4D6E-B291-1D3BBAFB5740}" presName="sibTrans" presStyleCnt="0"/>
      <dgm:spPr/>
    </dgm:pt>
    <dgm:pt modelId="{3979BFC3-F0A7-4D22-BD85-A608C04901D0}" type="pres">
      <dgm:prSet presAssocID="{26182E17-DB9F-4223-98C3-D54A8E1D2D2D}" presName="node" presStyleLbl="node1" presStyleIdx="5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ED542133-F4A3-4006-841F-956B338B7882}" type="pres">
      <dgm:prSet presAssocID="{D4C74317-EB25-41A3-9835-5420FFBA0E10}" presName="sibTrans" presStyleCnt="0"/>
      <dgm:spPr/>
    </dgm:pt>
    <dgm:pt modelId="{7B243D05-5160-49B3-9F64-5C9E16848104}" type="pres">
      <dgm:prSet presAssocID="{67CE408F-44FD-4481-842F-9453A724C7CC}" presName="node" presStyleLbl="node1" presStyleIdx="6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B90FEC2-F2E6-42E3-9748-5FA95463ACF1}" type="pres">
      <dgm:prSet presAssocID="{50A85A64-6C57-418D-94A6-F603BFA12007}" presName="sibTrans" presStyleCnt="0"/>
      <dgm:spPr/>
    </dgm:pt>
    <dgm:pt modelId="{CA1634E3-DD1A-4BA9-9769-12D43E758180}" type="pres">
      <dgm:prSet presAssocID="{8D6613A2-41E7-4E02-ABDC-E0550C59F2E0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7212801-78FF-4401-9750-2A9D651631C2}" type="presOf" srcId="{9B39D03B-D3D7-4D89-AC1A-91EF0CD80E3C}" destId="{2418DF81-F3EA-47A2-96A5-4B1CEB6E10EE}" srcOrd="0" destOrd="0" presId="urn:microsoft.com/office/officeart/2005/8/layout/default"/>
    <dgm:cxn modelId="{7EC43615-6706-4D80-8CDB-1C0633D92730}" type="presOf" srcId="{18730B45-BF8D-4341-BC4B-1FB928C8C60A}" destId="{C0AE5DFF-F502-4671-9707-164ECDD3CBED}" srcOrd="0" destOrd="0" presId="urn:microsoft.com/office/officeart/2005/8/layout/default"/>
    <dgm:cxn modelId="{CEA9A941-22CE-4141-911F-B57B28F1D5BF}" srcId="{57BE4146-602F-4789-8CBF-509FAE2818FD}" destId="{8D6613A2-41E7-4E02-ABDC-E0550C59F2E0}" srcOrd="7" destOrd="0" parTransId="{7477F68D-8B8D-4700-9CDF-3E9692722377}" sibTransId="{EB47FB72-D1A4-4F45-9689-F6B53CFFBD5B}"/>
    <dgm:cxn modelId="{08DCE268-3C78-49EA-984F-54D8A8151179}" type="presOf" srcId="{57BE4146-602F-4789-8CBF-509FAE2818FD}" destId="{C08FA474-689D-4820-8C31-76668FB4241F}" srcOrd="0" destOrd="0" presId="urn:microsoft.com/office/officeart/2005/8/layout/default"/>
    <dgm:cxn modelId="{A487A959-3B7A-43DA-B923-1B7FAF8C2CE9}" srcId="{57BE4146-602F-4789-8CBF-509FAE2818FD}" destId="{26182E17-DB9F-4223-98C3-D54A8E1D2D2D}" srcOrd="5" destOrd="0" parTransId="{B6ABEC05-53F2-4C8D-A071-E59F49E2F344}" sibTransId="{D4C74317-EB25-41A3-9835-5420FFBA0E10}"/>
    <dgm:cxn modelId="{8330ACBA-6642-480B-A2EA-6F40782DDB23}" type="presOf" srcId="{67CE408F-44FD-4481-842F-9453A724C7CC}" destId="{7B243D05-5160-49B3-9F64-5C9E16848104}" srcOrd="0" destOrd="0" presId="urn:microsoft.com/office/officeart/2005/8/layout/default"/>
    <dgm:cxn modelId="{5A34B4BE-3F56-4C74-A59E-27D66E939FDD}" type="presOf" srcId="{A159E9A7-B7FB-4379-9C1E-BD84AB722D73}" destId="{77F1761B-81EE-4707-81AA-B7FEAB8F3B1A}" srcOrd="0" destOrd="0" presId="urn:microsoft.com/office/officeart/2005/8/layout/default"/>
    <dgm:cxn modelId="{62F6ACC1-26E0-4FEC-ACCA-3FEA00D5D7DF}" type="presOf" srcId="{43B31EAF-3566-41EB-8180-11D60DBB7A1D}" destId="{05501F0E-D49C-4FFD-8784-AB7197F080EF}" srcOrd="0" destOrd="0" presId="urn:microsoft.com/office/officeart/2005/8/layout/default"/>
    <dgm:cxn modelId="{D1B378C9-A2E4-4F44-9980-52578E3BAD31}" type="presOf" srcId="{672DD6E4-4038-4A46-A53C-B2AED4E2894E}" destId="{310A6D4D-3DAC-43B3-89A8-F9CBBC833993}" srcOrd="0" destOrd="0" presId="urn:microsoft.com/office/officeart/2005/8/layout/default"/>
    <dgm:cxn modelId="{7D7623D5-C112-461B-850C-BA06EC89029B}" srcId="{57BE4146-602F-4789-8CBF-509FAE2818FD}" destId="{A159E9A7-B7FB-4379-9C1E-BD84AB722D73}" srcOrd="3" destOrd="0" parTransId="{F20F337D-B5B6-4217-99BD-35424A482E32}" sibTransId="{987F85CC-6D6C-4B71-A783-F3D03304920A}"/>
    <dgm:cxn modelId="{77EA88D6-CD41-454B-BACA-9A6844570404}" srcId="{57BE4146-602F-4789-8CBF-509FAE2818FD}" destId="{9B39D03B-D3D7-4D89-AC1A-91EF0CD80E3C}" srcOrd="2" destOrd="0" parTransId="{CFACC905-7966-4839-9774-17A2422F73D8}" sibTransId="{5BFA4837-B070-49A4-B273-034A45A3AA40}"/>
    <dgm:cxn modelId="{4EBA92D6-34FE-4ACE-8C08-135CE356CCF4}" srcId="{57BE4146-602F-4789-8CBF-509FAE2818FD}" destId="{67CE408F-44FD-4481-842F-9453A724C7CC}" srcOrd="6" destOrd="0" parTransId="{591A6CB5-3E15-4C1E-83E3-ECE11571CFDA}" sibTransId="{50A85A64-6C57-418D-94A6-F603BFA12007}"/>
    <dgm:cxn modelId="{130377DB-D4AF-4C1F-976C-8DF8DADE8DEE}" type="presOf" srcId="{8D6613A2-41E7-4E02-ABDC-E0550C59F2E0}" destId="{CA1634E3-DD1A-4BA9-9769-12D43E758180}" srcOrd="0" destOrd="0" presId="urn:microsoft.com/office/officeart/2005/8/layout/default"/>
    <dgm:cxn modelId="{33941EDC-3F6E-4189-8D21-3BC03D33877F}" srcId="{57BE4146-602F-4789-8CBF-509FAE2818FD}" destId="{18730B45-BF8D-4341-BC4B-1FB928C8C60A}" srcOrd="4" destOrd="0" parTransId="{A6B705D6-87D4-480F-AD9C-0A611508F29C}" sibTransId="{FCB3C69D-4A38-4D6E-B291-1D3BBAFB5740}"/>
    <dgm:cxn modelId="{746137EA-82B7-40A9-8410-AC953D9D8B58}" type="presOf" srcId="{26182E17-DB9F-4223-98C3-D54A8E1D2D2D}" destId="{3979BFC3-F0A7-4D22-BD85-A608C04901D0}" srcOrd="0" destOrd="0" presId="urn:microsoft.com/office/officeart/2005/8/layout/default"/>
    <dgm:cxn modelId="{0ACCB6FD-9C75-486B-8477-40936CAD81F8}" srcId="{57BE4146-602F-4789-8CBF-509FAE2818FD}" destId="{43B31EAF-3566-41EB-8180-11D60DBB7A1D}" srcOrd="1" destOrd="0" parTransId="{417DDD7D-6AF7-4076-8A47-0811E2D518E9}" sibTransId="{C24D74A5-AEAF-4033-88D7-7F635456EA70}"/>
    <dgm:cxn modelId="{59FE07FF-BE21-4041-AD5E-F1A142FD1D4F}" srcId="{57BE4146-602F-4789-8CBF-509FAE2818FD}" destId="{672DD6E4-4038-4A46-A53C-B2AED4E2894E}" srcOrd="0" destOrd="0" parTransId="{7CFC6788-B676-42F1-AA53-870F43AE0F73}" sibTransId="{FA9365CA-CCEF-49EF-B1AC-6BD841CD7559}"/>
    <dgm:cxn modelId="{9EBC50F8-FE83-4E6E-9521-2C19967D5BF6}" type="presParOf" srcId="{C08FA474-689D-4820-8C31-76668FB4241F}" destId="{310A6D4D-3DAC-43B3-89A8-F9CBBC833993}" srcOrd="0" destOrd="0" presId="urn:microsoft.com/office/officeart/2005/8/layout/default"/>
    <dgm:cxn modelId="{830D1CC5-0C42-4015-A625-92730E1C1247}" type="presParOf" srcId="{C08FA474-689D-4820-8C31-76668FB4241F}" destId="{270F9D34-1321-4D5E-A0F0-77DB9F39DBD3}" srcOrd="1" destOrd="0" presId="urn:microsoft.com/office/officeart/2005/8/layout/default"/>
    <dgm:cxn modelId="{CE2EFFC5-03D5-49F7-AF99-E743065A2D0E}" type="presParOf" srcId="{C08FA474-689D-4820-8C31-76668FB4241F}" destId="{05501F0E-D49C-4FFD-8784-AB7197F080EF}" srcOrd="2" destOrd="0" presId="urn:microsoft.com/office/officeart/2005/8/layout/default"/>
    <dgm:cxn modelId="{1682229F-E4A5-498D-B36A-415103EEDD07}" type="presParOf" srcId="{C08FA474-689D-4820-8C31-76668FB4241F}" destId="{41C3D243-48AF-4F28-BAAE-DEF819DAA393}" srcOrd="3" destOrd="0" presId="urn:microsoft.com/office/officeart/2005/8/layout/default"/>
    <dgm:cxn modelId="{C5341D81-F063-45BD-8A7D-F65A1787279F}" type="presParOf" srcId="{C08FA474-689D-4820-8C31-76668FB4241F}" destId="{2418DF81-F3EA-47A2-96A5-4B1CEB6E10EE}" srcOrd="4" destOrd="0" presId="urn:microsoft.com/office/officeart/2005/8/layout/default"/>
    <dgm:cxn modelId="{214B50A9-90D0-460F-83B5-C3384D9A04A7}" type="presParOf" srcId="{C08FA474-689D-4820-8C31-76668FB4241F}" destId="{6F125CB5-2A3F-424C-83D8-62A1E56CC672}" srcOrd="5" destOrd="0" presId="urn:microsoft.com/office/officeart/2005/8/layout/default"/>
    <dgm:cxn modelId="{F7CDE2A0-A565-41EC-90E9-B99339744C36}" type="presParOf" srcId="{C08FA474-689D-4820-8C31-76668FB4241F}" destId="{77F1761B-81EE-4707-81AA-B7FEAB8F3B1A}" srcOrd="6" destOrd="0" presId="urn:microsoft.com/office/officeart/2005/8/layout/default"/>
    <dgm:cxn modelId="{A66E3016-5FD8-4618-A389-2F6B1C080599}" type="presParOf" srcId="{C08FA474-689D-4820-8C31-76668FB4241F}" destId="{A4FC9C37-9366-401A-B908-CCC275DDC5C8}" srcOrd="7" destOrd="0" presId="urn:microsoft.com/office/officeart/2005/8/layout/default"/>
    <dgm:cxn modelId="{F5E1E078-DCD1-4B04-A1D5-ABA914FC3958}" type="presParOf" srcId="{C08FA474-689D-4820-8C31-76668FB4241F}" destId="{C0AE5DFF-F502-4671-9707-164ECDD3CBED}" srcOrd="8" destOrd="0" presId="urn:microsoft.com/office/officeart/2005/8/layout/default"/>
    <dgm:cxn modelId="{AA6F1BEE-BE05-455E-AC79-44412659FD77}" type="presParOf" srcId="{C08FA474-689D-4820-8C31-76668FB4241F}" destId="{60A59643-FEC9-4BD1-9AFB-B4AB40661D7F}" srcOrd="9" destOrd="0" presId="urn:microsoft.com/office/officeart/2005/8/layout/default"/>
    <dgm:cxn modelId="{ACFE8C1B-61CD-439F-8520-5F3A0CA108EC}" type="presParOf" srcId="{C08FA474-689D-4820-8C31-76668FB4241F}" destId="{3979BFC3-F0A7-4D22-BD85-A608C04901D0}" srcOrd="10" destOrd="0" presId="urn:microsoft.com/office/officeart/2005/8/layout/default"/>
    <dgm:cxn modelId="{29B253F7-FC49-41DD-84A5-924B2A6F1246}" type="presParOf" srcId="{C08FA474-689D-4820-8C31-76668FB4241F}" destId="{ED542133-F4A3-4006-841F-956B338B7882}" srcOrd="11" destOrd="0" presId="urn:microsoft.com/office/officeart/2005/8/layout/default"/>
    <dgm:cxn modelId="{C9847EC0-35AF-4D48-9E24-966F78AC5347}" type="presParOf" srcId="{C08FA474-689D-4820-8C31-76668FB4241F}" destId="{7B243D05-5160-49B3-9F64-5C9E16848104}" srcOrd="12" destOrd="0" presId="urn:microsoft.com/office/officeart/2005/8/layout/default"/>
    <dgm:cxn modelId="{4AAD0790-9BB6-469D-ADB5-ACF1C0BDF4E2}" type="presParOf" srcId="{C08FA474-689D-4820-8C31-76668FB4241F}" destId="{AB90FEC2-F2E6-42E3-9748-5FA95463ACF1}" srcOrd="13" destOrd="0" presId="urn:microsoft.com/office/officeart/2005/8/layout/default"/>
    <dgm:cxn modelId="{50034037-A45D-42A5-AE3F-447482BAEADA}" type="presParOf" srcId="{C08FA474-689D-4820-8C31-76668FB4241F}" destId="{CA1634E3-DD1A-4BA9-9769-12D43E758180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BE4146-602F-4789-8CBF-509FAE2818F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672DD6E4-4038-4A46-A53C-B2AED4E2894E}">
      <dgm:prSet phldrT="[besedilo]" custT="1"/>
      <dgm:spPr>
        <a:ln>
          <a:solidFill>
            <a:srgbClr val="93C278"/>
          </a:solidFill>
        </a:ln>
      </dgm:spPr>
      <dgm:t>
        <a:bodyPr/>
        <a:lstStyle/>
        <a:p>
          <a:r>
            <a:rPr lang="en-US" sz="4000" b="1" dirty="0" err="1">
              <a:solidFill>
                <a:srgbClr val="93C278"/>
              </a:solidFill>
            </a:rPr>
            <a:t>Učite</a:t>
          </a:r>
          <a:r>
            <a:rPr lang="en-US" sz="4000" b="1" dirty="0">
              <a:solidFill>
                <a:srgbClr val="93C278"/>
              </a:solidFill>
            </a:rPr>
            <a:t> se </a:t>
          </a:r>
          <a:r>
            <a:rPr lang="en-US" sz="4000" b="1" dirty="0" err="1">
              <a:solidFill>
                <a:srgbClr val="93C278"/>
              </a:solidFill>
            </a:rPr>
            <a:t>iz</a:t>
          </a:r>
          <a:r>
            <a:rPr lang="en-US" sz="4000" b="1" dirty="0">
              <a:solidFill>
                <a:srgbClr val="93C278"/>
              </a:solidFill>
            </a:rPr>
            <a:t> </a:t>
          </a:r>
          <a:r>
            <a:rPr lang="en-US" sz="4000" b="1" dirty="0" err="1">
              <a:solidFill>
                <a:srgbClr val="93C278"/>
              </a:solidFill>
            </a:rPr>
            <a:t>izkušenj</a:t>
          </a:r>
          <a:r>
            <a:rPr lang="en-US" sz="4000" b="1" dirty="0">
              <a:solidFill>
                <a:srgbClr val="93C278"/>
              </a:solidFill>
            </a:rPr>
            <a:t>.</a:t>
          </a:r>
          <a:endParaRPr lang="en-GB" sz="4000" b="1" dirty="0">
            <a:solidFill>
              <a:srgbClr val="93C278"/>
            </a:solidFill>
          </a:endParaRPr>
        </a:p>
      </dgm:t>
    </dgm:pt>
    <dgm:pt modelId="{7CFC6788-B676-42F1-AA53-870F43AE0F73}" type="parTrans" cxnId="{59FE07FF-BE21-4041-AD5E-F1A142FD1D4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FA9365CA-CCEF-49EF-B1AC-6BD841CD7559}" type="sibTrans" cxnId="{59FE07FF-BE21-4041-AD5E-F1A142FD1D4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67CE408F-44FD-4481-842F-9453A724C7CC}">
      <dgm:prSet phldrT="[besedilo]" custT="1"/>
      <dgm:spPr>
        <a:ln>
          <a:solidFill>
            <a:srgbClr val="93C278"/>
          </a:solidFill>
        </a:ln>
      </dgm:spPr>
      <dgm:t>
        <a:bodyPr/>
        <a:lstStyle/>
        <a:p>
          <a:r>
            <a:rPr lang="en-US" sz="4000" b="1" dirty="0" err="1">
              <a:solidFill>
                <a:srgbClr val="93C278"/>
              </a:solidFill>
              <a:latin typeface="+mn-lt"/>
            </a:rPr>
            <a:t>Učite</a:t>
          </a:r>
          <a:r>
            <a:rPr lang="en-US" sz="4000" b="1" dirty="0">
              <a:solidFill>
                <a:srgbClr val="93C278"/>
              </a:solidFill>
              <a:latin typeface="+mn-lt"/>
            </a:rPr>
            <a:t> se s </a:t>
          </a:r>
          <a:r>
            <a:rPr lang="en-US" sz="4000" b="1" dirty="0" err="1">
              <a:solidFill>
                <a:srgbClr val="93C278"/>
              </a:solidFill>
              <a:latin typeface="+mn-lt"/>
            </a:rPr>
            <a:t>prakso</a:t>
          </a:r>
          <a:r>
            <a:rPr lang="en-US" sz="4000" b="1" dirty="0">
              <a:solidFill>
                <a:srgbClr val="93C278"/>
              </a:solidFill>
              <a:latin typeface="+mn-lt"/>
            </a:rPr>
            <a:t>.</a:t>
          </a:r>
          <a:endParaRPr lang="en-GB" sz="4000" b="1" dirty="0">
            <a:solidFill>
              <a:srgbClr val="93C278"/>
            </a:solidFill>
          </a:endParaRPr>
        </a:p>
      </dgm:t>
    </dgm:pt>
    <dgm:pt modelId="{591A6CB5-3E15-4C1E-83E3-ECE11571CFDA}" type="parTrans" cxnId="{4EBA92D6-34FE-4ACE-8C08-135CE356CCF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50A85A64-6C57-418D-94A6-F603BFA12007}" type="sibTrans" cxnId="{4EBA92D6-34FE-4ACE-8C08-135CE356CCF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43B31EAF-3566-41EB-8180-11D60DBB7A1D}">
      <dgm:prSet custT="1"/>
      <dgm:spPr>
        <a:solidFill>
          <a:srgbClr val="93C278"/>
        </a:solidFill>
        <a:ln>
          <a:solidFill>
            <a:srgbClr val="93C278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IZKUSTVENO UČENJE</a:t>
          </a:r>
          <a:endParaRPr lang="en-GB" sz="2800" b="1" dirty="0">
            <a:solidFill>
              <a:schemeClr val="bg1"/>
            </a:solidFill>
          </a:endParaRPr>
        </a:p>
      </dgm:t>
    </dgm:pt>
    <dgm:pt modelId="{417DDD7D-6AF7-4076-8A47-0811E2D518E9}" type="parTrans" cxnId="{0ACCB6FD-9C75-486B-8477-40936CAD81F8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C24D74A5-AEAF-4033-88D7-7F635456EA70}" type="sibTrans" cxnId="{0ACCB6FD-9C75-486B-8477-40936CAD81F8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26182E17-DB9F-4223-98C3-D54A8E1D2D2D}">
      <dgm:prSet custT="1"/>
      <dgm:spPr>
        <a:ln>
          <a:solidFill>
            <a:srgbClr val="93C278"/>
          </a:solidFill>
        </a:ln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rgbClr val="93C278"/>
              </a:solidFill>
            </a:rPr>
            <a:t>Razmislite</a:t>
          </a:r>
          <a:r>
            <a:rPr lang="en-US" sz="2000" b="1" dirty="0">
              <a:solidFill>
                <a:srgbClr val="93C278"/>
              </a:solidFill>
            </a:rPr>
            <a:t> o (</a:t>
          </a:r>
          <a:r>
            <a:rPr lang="en-US" sz="2000" b="1" dirty="0" err="1">
              <a:solidFill>
                <a:srgbClr val="93C278"/>
              </a:solidFill>
            </a:rPr>
            <a:t>lastnem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ali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tujem</a:t>
          </a:r>
          <a:r>
            <a:rPr lang="en-US" sz="2000" b="1" dirty="0">
              <a:solidFill>
                <a:srgbClr val="93C278"/>
              </a:solidFill>
            </a:rPr>
            <a:t>) </a:t>
          </a:r>
          <a:r>
            <a:rPr lang="en-US" sz="2000" b="1" dirty="0" err="1">
              <a:solidFill>
                <a:srgbClr val="93C278"/>
              </a:solidFill>
            </a:rPr>
            <a:t>uspehu</a:t>
          </a:r>
          <a:r>
            <a:rPr lang="en-US" sz="2000" b="1" dirty="0">
              <a:solidFill>
                <a:srgbClr val="93C278"/>
              </a:solidFill>
            </a:rPr>
            <a:t> in </a:t>
          </a:r>
          <a:r>
            <a:rPr lang="en-US" sz="2000" b="1" dirty="0" err="1">
              <a:solidFill>
                <a:srgbClr val="93C278"/>
              </a:solidFill>
            </a:rPr>
            <a:t>neuspehu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ter</a:t>
          </a:r>
          <a:r>
            <a:rPr lang="en-US" sz="2000" b="1" dirty="0">
              <a:solidFill>
                <a:srgbClr val="93C278"/>
              </a:solidFill>
            </a:rPr>
            <a:t> se </a:t>
          </a:r>
          <a:r>
            <a:rPr lang="en-US" sz="2000" b="1" dirty="0" err="1">
              <a:solidFill>
                <a:srgbClr val="93C278"/>
              </a:solidFill>
            </a:rPr>
            <a:t>iz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njiju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kaj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naučite</a:t>
          </a:r>
          <a:r>
            <a:rPr lang="en-US" sz="2000" b="1" dirty="0">
              <a:solidFill>
                <a:srgbClr val="93C278"/>
              </a:solidFill>
            </a:rPr>
            <a:t>.</a:t>
          </a:r>
          <a:endParaRPr lang="en-US" sz="2000" b="1" dirty="0">
            <a:solidFill>
              <a:srgbClr val="93C278"/>
            </a:solidFill>
            <a:latin typeface="+mn-lt"/>
          </a:endParaRPr>
        </a:p>
      </dgm:t>
    </dgm:pt>
    <dgm:pt modelId="{B6ABEC05-53F2-4C8D-A071-E59F49E2F344}" type="parTrans" cxnId="{A487A959-3B7A-43DA-B923-1B7FAF8C2CE9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D4C74317-EB25-41A3-9835-5420FFBA0E10}" type="sibTrans" cxnId="{A487A959-3B7A-43DA-B923-1B7FAF8C2CE9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8D6613A2-41E7-4E02-ABDC-E0550C59F2E0}">
      <dgm:prSet custT="1"/>
      <dgm:spPr>
        <a:ln>
          <a:solidFill>
            <a:srgbClr val="93C278"/>
          </a:solidFill>
        </a:ln>
      </dgm:spPr>
      <dgm:t>
        <a:bodyPr/>
        <a:lstStyle/>
        <a:p>
          <a:r>
            <a:rPr lang="pl-PL" sz="2400" b="1" dirty="0">
              <a:solidFill>
                <a:srgbClr val="93C278"/>
              </a:solidFill>
            </a:rPr>
            <a:t>Učite se skupaj z drugimi, vključno z vrstniki in mentorji.</a:t>
          </a:r>
          <a:endParaRPr lang="en-US" sz="2400" b="1" dirty="0">
            <a:solidFill>
              <a:srgbClr val="93C278"/>
            </a:solidFill>
          </a:endParaRPr>
        </a:p>
      </dgm:t>
    </dgm:pt>
    <dgm:pt modelId="{7477F68D-8B8D-4700-9CDF-3E9692722377}" type="parTrans" cxnId="{CEA9A941-22CE-4141-911F-B57B28F1D5B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EB47FB72-D1A4-4F45-9689-F6B53CFFBD5B}" type="sibTrans" cxnId="{CEA9A941-22CE-4141-911F-B57B28F1D5BF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9B39D03B-D3D7-4D89-AC1A-91EF0CD80E3C}">
      <dgm:prSet custT="1"/>
      <dgm:spPr>
        <a:ln>
          <a:solidFill>
            <a:srgbClr val="93C278"/>
          </a:solidFill>
        </a:ln>
      </dgm:spPr>
      <dgm:t>
        <a:bodyPr/>
        <a:lstStyle/>
        <a:p>
          <a:r>
            <a:rPr lang="en-US" sz="2000" b="1" dirty="0" err="1">
              <a:solidFill>
                <a:srgbClr val="93C278"/>
              </a:solidFill>
            </a:rPr>
            <a:t>Učim</a:t>
          </a:r>
          <a:r>
            <a:rPr lang="en-US" sz="2000" b="1" dirty="0">
              <a:solidFill>
                <a:srgbClr val="93C278"/>
              </a:solidFill>
            </a:rPr>
            <a:t> se </a:t>
          </a:r>
          <a:r>
            <a:rPr lang="en-US" sz="2000" b="1" dirty="0" err="1">
              <a:solidFill>
                <a:srgbClr val="93C278"/>
              </a:solidFill>
            </a:rPr>
            <a:t>iz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dejavnosti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spremljanja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učinka</a:t>
          </a:r>
          <a:r>
            <a:rPr lang="en-US" sz="2000" b="1" dirty="0">
              <a:solidFill>
                <a:srgbClr val="93C278"/>
              </a:solidFill>
            </a:rPr>
            <a:t> in </a:t>
          </a:r>
          <a:r>
            <a:rPr lang="en-US" sz="2000" b="1" dirty="0" err="1">
              <a:solidFill>
                <a:srgbClr val="93C278"/>
              </a:solidFill>
            </a:rPr>
            <a:t>evalvacije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napredka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dejavnosti</a:t>
          </a:r>
          <a:r>
            <a:rPr lang="en-US" sz="2000" b="1" dirty="0">
              <a:solidFill>
                <a:srgbClr val="93C278"/>
              </a:solidFill>
            </a:rPr>
            <a:t>, </a:t>
          </a:r>
          <a:r>
            <a:rPr lang="en-US" sz="2000" b="1" dirty="0" err="1">
              <a:solidFill>
                <a:srgbClr val="93C278"/>
              </a:solidFill>
            </a:rPr>
            <a:t>ki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ustvarja</a:t>
          </a:r>
          <a:r>
            <a:rPr lang="en-US" sz="2000" b="1" dirty="0">
              <a:solidFill>
                <a:srgbClr val="93C278"/>
              </a:solidFill>
            </a:rPr>
            <a:t> </a:t>
          </a:r>
          <a:r>
            <a:rPr lang="en-US" sz="2000" b="1" dirty="0" err="1">
              <a:solidFill>
                <a:srgbClr val="93C278"/>
              </a:solidFill>
            </a:rPr>
            <a:t>vrednost</a:t>
          </a:r>
          <a:r>
            <a:rPr lang="en-US" sz="2000" b="1" dirty="0">
              <a:solidFill>
                <a:srgbClr val="93C278"/>
              </a:solidFill>
            </a:rPr>
            <a:t>.</a:t>
          </a:r>
          <a:endParaRPr lang="en-GB" sz="2000" b="1" dirty="0">
            <a:solidFill>
              <a:srgbClr val="93C278"/>
            </a:solidFill>
            <a:latin typeface="+mn-lt"/>
          </a:endParaRPr>
        </a:p>
      </dgm:t>
    </dgm:pt>
    <dgm:pt modelId="{CFACC905-7966-4839-9774-17A2422F73D8}" type="parTrans" cxnId="{77EA88D6-CD41-454B-BACA-9A684457040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5BFA4837-B070-49A4-B273-034A45A3AA40}" type="sibTrans" cxnId="{77EA88D6-CD41-454B-BACA-9A6844570404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A159E9A7-B7FB-4379-9C1E-BD84AB722D73}">
      <dgm:prSet custT="1"/>
      <dgm:spPr>
        <a:ln>
          <a:solidFill>
            <a:srgbClr val="93C278"/>
          </a:solidFill>
        </a:ln>
      </dgm:spPr>
      <dgm:t>
        <a:bodyPr/>
        <a:lstStyle/>
        <a:p>
          <a:r>
            <a:rPr lang="en-US" sz="4000" b="1" dirty="0" err="1">
              <a:solidFill>
                <a:srgbClr val="93C278"/>
              </a:solidFill>
              <a:latin typeface="+mn-lt"/>
            </a:rPr>
            <a:t>Razmislite</a:t>
          </a:r>
          <a:r>
            <a:rPr lang="en-US" sz="4000" b="1" dirty="0">
              <a:solidFill>
                <a:srgbClr val="93C278"/>
              </a:solidFill>
              <a:latin typeface="+mn-lt"/>
            </a:rPr>
            <a:t>. </a:t>
          </a:r>
          <a:endParaRPr lang="en-US" sz="4000" b="1" dirty="0">
            <a:solidFill>
              <a:srgbClr val="93C278"/>
            </a:solidFill>
          </a:endParaRPr>
        </a:p>
      </dgm:t>
    </dgm:pt>
    <dgm:pt modelId="{F20F337D-B5B6-4217-99BD-35424A482E32}" type="parTrans" cxnId="{7D7623D5-C112-461B-850C-BA06EC89029B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987F85CC-6D6C-4B71-A783-F3D03304920A}" type="sibTrans" cxnId="{7D7623D5-C112-461B-850C-BA06EC89029B}">
      <dgm:prSet/>
      <dgm:spPr/>
      <dgm:t>
        <a:bodyPr/>
        <a:lstStyle/>
        <a:p>
          <a:endParaRPr lang="en-GB" sz="3600" b="1">
            <a:solidFill>
              <a:srgbClr val="FF793F"/>
            </a:solidFill>
          </a:endParaRPr>
        </a:p>
      </dgm:t>
    </dgm:pt>
    <dgm:pt modelId="{18730B45-BF8D-4341-BC4B-1FB928C8C60A}">
      <dgm:prSet custT="1"/>
      <dgm:spPr>
        <a:ln>
          <a:solidFill>
            <a:srgbClr val="93C278"/>
          </a:solidFill>
        </a:ln>
      </dgm:spPr>
      <dgm:t>
        <a:bodyPr/>
        <a:lstStyle/>
        <a:p>
          <a:pPr>
            <a:buNone/>
          </a:pPr>
          <a:r>
            <a:rPr lang="en-US" sz="4000" b="1" dirty="0" err="1">
              <a:solidFill>
                <a:srgbClr val="93C278"/>
              </a:solidFill>
            </a:rPr>
            <a:t>Učite</a:t>
          </a:r>
          <a:r>
            <a:rPr lang="en-US" sz="4000" b="1" dirty="0">
              <a:solidFill>
                <a:srgbClr val="93C278"/>
              </a:solidFill>
            </a:rPr>
            <a:t> se </a:t>
          </a:r>
          <a:r>
            <a:rPr lang="en-US" sz="4000" b="1" dirty="0" err="1">
              <a:solidFill>
                <a:srgbClr val="93C278"/>
              </a:solidFill>
            </a:rPr>
            <a:t>učenja</a:t>
          </a:r>
          <a:r>
            <a:rPr lang="en-US" sz="4000" b="1" dirty="0">
              <a:solidFill>
                <a:srgbClr val="93C278"/>
              </a:solidFill>
            </a:rPr>
            <a:t>.</a:t>
          </a:r>
        </a:p>
      </dgm:t>
    </dgm:pt>
    <dgm:pt modelId="{A6B705D6-87D4-480F-AD9C-0A611508F29C}" type="parTrans" cxnId="{33941EDC-3F6E-4189-8D21-3BC03D33877F}">
      <dgm:prSet/>
      <dgm:spPr/>
      <dgm:t>
        <a:bodyPr/>
        <a:lstStyle/>
        <a:p>
          <a:endParaRPr lang="en-GB"/>
        </a:p>
      </dgm:t>
    </dgm:pt>
    <dgm:pt modelId="{FCB3C69D-4A38-4D6E-B291-1D3BBAFB5740}" type="sibTrans" cxnId="{33941EDC-3F6E-4189-8D21-3BC03D33877F}">
      <dgm:prSet/>
      <dgm:spPr/>
      <dgm:t>
        <a:bodyPr/>
        <a:lstStyle/>
        <a:p>
          <a:endParaRPr lang="en-GB"/>
        </a:p>
      </dgm:t>
    </dgm:pt>
    <dgm:pt modelId="{C08FA474-689D-4820-8C31-76668FB4241F}" type="pres">
      <dgm:prSet presAssocID="{57BE4146-602F-4789-8CBF-509FAE2818FD}" presName="diagram" presStyleCnt="0">
        <dgm:presLayoutVars>
          <dgm:dir/>
          <dgm:resizeHandles val="exact"/>
        </dgm:presLayoutVars>
      </dgm:prSet>
      <dgm:spPr/>
    </dgm:pt>
    <dgm:pt modelId="{310A6D4D-3DAC-43B3-89A8-F9CBBC833993}" type="pres">
      <dgm:prSet presAssocID="{672DD6E4-4038-4A46-A53C-B2AED4E2894E}" presName="node" presStyleLbl="node1" presStyleIdx="0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270F9D34-1321-4D5E-A0F0-77DB9F39DBD3}" type="pres">
      <dgm:prSet presAssocID="{FA9365CA-CCEF-49EF-B1AC-6BD841CD7559}" presName="sibTrans" presStyleCnt="0"/>
      <dgm:spPr/>
    </dgm:pt>
    <dgm:pt modelId="{05501F0E-D49C-4FFD-8784-AB7197F080EF}" type="pres">
      <dgm:prSet presAssocID="{43B31EAF-3566-41EB-8180-11D60DBB7A1D}" presName="node" presStyleLbl="node1" presStyleIdx="1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41C3D243-48AF-4F28-BAAE-DEF819DAA393}" type="pres">
      <dgm:prSet presAssocID="{C24D74A5-AEAF-4033-88D7-7F635456EA70}" presName="sibTrans" presStyleCnt="0"/>
      <dgm:spPr/>
    </dgm:pt>
    <dgm:pt modelId="{2418DF81-F3EA-47A2-96A5-4B1CEB6E10EE}" type="pres">
      <dgm:prSet presAssocID="{9B39D03B-D3D7-4D89-AC1A-91EF0CD80E3C}" presName="node" presStyleLbl="node1" presStyleIdx="2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6F125CB5-2A3F-424C-83D8-62A1E56CC672}" type="pres">
      <dgm:prSet presAssocID="{5BFA4837-B070-49A4-B273-034A45A3AA40}" presName="sibTrans" presStyleCnt="0"/>
      <dgm:spPr/>
    </dgm:pt>
    <dgm:pt modelId="{77F1761B-81EE-4707-81AA-B7FEAB8F3B1A}" type="pres">
      <dgm:prSet presAssocID="{A159E9A7-B7FB-4379-9C1E-BD84AB722D73}" presName="node" presStyleLbl="node1" presStyleIdx="3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4FC9C37-9366-401A-B908-CCC275DDC5C8}" type="pres">
      <dgm:prSet presAssocID="{987F85CC-6D6C-4B71-A783-F3D03304920A}" presName="sibTrans" presStyleCnt="0"/>
      <dgm:spPr/>
    </dgm:pt>
    <dgm:pt modelId="{C0AE5DFF-F502-4671-9707-164ECDD3CBED}" type="pres">
      <dgm:prSet presAssocID="{18730B45-BF8D-4341-BC4B-1FB928C8C60A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60A59643-FEC9-4BD1-9AFB-B4AB40661D7F}" type="pres">
      <dgm:prSet presAssocID="{FCB3C69D-4A38-4D6E-B291-1D3BBAFB5740}" presName="sibTrans" presStyleCnt="0"/>
      <dgm:spPr/>
    </dgm:pt>
    <dgm:pt modelId="{3979BFC3-F0A7-4D22-BD85-A608C04901D0}" type="pres">
      <dgm:prSet presAssocID="{26182E17-DB9F-4223-98C3-D54A8E1D2D2D}" presName="node" presStyleLbl="node1" presStyleIdx="5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ED542133-F4A3-4006-841F-956B338B7882}" type="pres">
      <dgm:prSet presAssocID="{D4C74317-EB25-41A3-9835-5420FFBA0E10}" presName="sibTrans" presStyleCnt="0"/>
      <dgm:spPr/>
    </dgm:pt>
    <dgm:pt modelId="{7B243D05-5160-49B3-9F64-5C9E16848104}" type="pres">
      <dgm:prSet presAssocID="{67CE408F-44FD-4481-842F-9453A724C7CC}" presName="node" presStyleLbl="node1" presStyleIdx="6" presStyleCnt="8" custLinFactNeighborX="2414" custLinFactNeighborY="140">
        <dgm:presLayoutVars>
          <dgm:bulletEnabled val="1"/>
        </dgm:presLayoutVars>
      </dgm:prSet>
      <dgm:spPr>
        <a:prstGeom prst="roundRect">
          <a:avLst/>
        </a:prstGeom>
      </dgm:spPr>
    </dgm:pt>
    <dgm:pt modelId="{AB90FEC2-F2E6-42E3-9748-5FA95463ACF1}" type="pres">
      <dgm:prSet presAssocID="{50A85A64-6C57-418D-94A6-F603BFA12007}" presName="sibTrans" presStyleCnt="0"/>
      <dgm:spPr/>
    </dgm:pt>
    <dgm:pt modelId="{CA1634E3-DD1A-4BA9-9769-12D43E758180}" type="pres">
      <dgm:prSet presAssocID="{8D6613A2-41E7-4E02-ABDC-E0550C59F2E0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7212801-78FF-4401-9750-2A9D651631C2}" type="presOf" srcId="{9B39D03B-D3D7-4D89-AC1A-91EF0CD80E3C}" destId="{2418DF81-F3EA-47A2-96A5-4B1CEB6E10EE}" srcOrd="0" destOrd="0" presId="urn:microsoft.com/office/officeart/2005/8/layout/default"/>
    <dgm:cxn modelId="{7EC43615-6706-4D80-8CDB-1C0633D92730}" type="presOf" srcId="{18730B45-BF8D-4341-BC4B-1FB928C8C60A}" destId="{C0AE5DFF-F502-4671-9707-164ECDD3CBED}" srcOrd="0" destOrd="0" presId="urn:microsoft.com/office/officeart/2005/8/layout/default"/>
    <dgm:cxn modelId="{CEA9A941-22CE-4141-911F-B57B28F1D5BF}" srcId="{57BE4146-602F-4789-8CBF-509FAE2818FD}" destId="{8D6613A2-41E7-4E02-ABDC-E0550C59F2E0}" srcOrd="7" destOrd="0" parTransId="{7477F68D-8B8D-4700-9CDF-3E9692722377}" sibTransId="{EB47FB72-D1A4-4F45-9689-F6B53CFFBD5B}"/>
    <dgm:cxn modelId="{08DCE268-3C78-49EA-984F-54D8A8151179}" type="presOf" srcId="{57BE4146-602F-4789-8CBF-509FAE2818FD}" destId="{C08FA474-689D-4820-8C31-76668FB4241F}" srcOrd="0" destOrd="0" presId="urn:microsoft.com/office/officeart/2005/8/layout/default"/>
    <dgm:cxn modelId="{A487A959-3B7A-43DA-B923-1B7FAF8C2CE9}" srcId="{57BE4146-602F-4789-8CBF-509FAE2818FD}" destId="{26182E17-DB9F-4223-98C3-D54A8E1D2D2D}" srcOrd="5" destOrd="0" parTransId="{B6ABEC05-53F2-4C8D-A071-E59F49E2F344}" sibTransId="{D4C74317-EB25-41A3-9835-5420FFBA0E10}"/>
    <dgm:cxn modelId="{8330ACBA-6642-480B-A2EA-6F40782DDB23}" type="presOf" srcId="{67CE408F-44FD-4481-842F-9453A724C7CC}" destId="{7B243D05-5160-49B3-9F64-5C9E16848104}" srcOrd="0" destOrd="0" presId="urn:microsoft.com/office/officeart/2005/8/layout/default"/>
    <dgm:cxn modelId="{5A34B4BE-3F56-4C74-A59E-27D66E939FDD}" type="presOf" srcId="{A159E9A7-B7FB-4379-9C1E-BD84AB722D73}" destId="{77F1761B-81EE-4707-81AA-B7FEAB8F3B1A}" srcOrd="0" destOrd="0" presId="urn:microsoft.com/office/officeart/2005/8/layout/default"/>
    <dgm:cxn modelId="{62F6ACC1-26E0-4FEC-ACCA-3FEA00D5D7DF}" type="presOf" srcId="{43B31EAF-3566-41EB-8180-11D60DBB7A1D}" destId="{05501F0E-D49C-4FFD-8784-AB7197F080EF}" srcOrd="0" destOrd="0" presId="urn:microsoft.com/office/officeart/2005/8/layout/default"/>
    <dgm:cxn modelId="{D1B378C9-A2E4-4F44-9980-52578E3BAD31}" type="presOf" srcId="{672DD6E4-4038-4A46-A53C-B2AED4E2894E}" destId="{310A6D4D-3DAC-43B3-89A8-F9CBBC833993}" srcOrd="0" destOrd="0" presId="urn:microsoft.com/office/officeart/2005/8/layout/default"/>
    <dgm:cxn modelId="{7D7623D5-C112-461B-850C-BA06EC89029B}" srcId="{57BE4146-602F-4789-8CBF-509FAE2818FD}" destId="{A159E9A7-B7FB-4379-9C1E-BD84AB722D73}" srcOrd="3" destOrd="0" parTransId="{F20F337D-B5B6-4217-99BD-35424A482E32}" sibTransId="{987F85CC-6D6C-4B71-A783-F3D03304920A}"/>
    <dgm:cxn modelId="{77EA88D6-CD41-454B-BACA-9A6844570404}" srcId="{57BE4146-602F-4789-8CBF-509FAE2818FD}" destId="{9B39D03B-D3D7-4D89-AC1A-91EF0CD80E3C}" srcOrd="2" destOrd="0" parTransId="{CFACC905-7966-4839-9774-17A2422F73D8}" sibTransId="{5BFA4837-B070-49A4-B273-034A45A3AA40}"/>
    <dgm:cxn modelId="{4EBA92D6-34FE-4ACE-8C08-135CE356CCF4}" srcId="{57BE4146-602F-4789-8CBF-509FAE2818FD}" destId="{67CE408F-44FD-4481-842F-9453A724C7CC}" srcOrd="6" destOrd="0" parTransId="{591A6CB5-3E15-4C1E-83E3-ECE11571CFDA}" sibTransId="{50A85A64-6C57-418D-94A6-F603BFA12007}"/>
    <dgm:cxn modelId="{130377DB-D4AF-4C1F-976C-8DF8DADE8DEE}" type="presOf" srcId="{8D6613A2-41E7-4E02-ABDC-E0550C59F2E0}" destId="{CA1634E3-DD1A-4BA9-9769-12D43E758180}" srcOrd="0" destOrd="0" presId="urn:microsoft.com/office/officeart/2005/8/layout/default"/>
    <dgm:cxn modelId="{33941EDC-3F6E-4189-8D21-3BC03D33877F}" srcId="{57BE4146-602F-4789-8CBF-509FAE2818FD}" destId="{18730B45-BF8D-4341-BC4B-1FB928C8C60A}" srcOrd="4" destOrd="0" parTransId="{A6B705D6-87D4-480F-AD9C-0A611508F29C}" sibTransId="{FCB3C69D-4A38-4D6E-B291-1D3BBAFB5740}"/>
    <dgm:cxn modelId="{746137EA-82B7-40A9-8410-AC953D9D8B58}" type="presOf" srcId="{26182E17-DB9F-4223-98C3-D54A8E1D2D2D}" destId="{3979BFC3-F0A7-4D22-BD85-A608C04901D0}" srcOrd="0" destOrd="0" presId="urn:microsoft.com/office/officeart/2005/8/layout/default"/>
    <dgm:cxn modelId="{0ACCB6FD-9C75-486B-8477-40936CAD81F8}" srcId="{57BE4146-602F-4789-8CBF-509FAE2818FD}" destId="{43B31EAF-3566-41EB-8180-11D60DBB7A1D}" srcOrd="1" destOrd="0" parTransId="{417DDD7D-6AF7-4076-8A47-0811E2D518E9}" sibTransId="{C24D74A5-AEAF-4033-88D7-7F635456EA70}"/>
    <dgm:cxn modelId="{59FE07FF-BE21-4041-AD5E-F1A142FD1D4F}" srcId="{57BE4146-602F-4789-8CBF-509FAE2818FD}" destId="{672DD6E4-4038-4A46-A53C-B2AED4E2894E}" srcOrd="0" destOrd="0" parTransId="{7CFC6788-B676-42F1-AA53-870F43AE0F73}" sibTransId="{FA9365CA-CCEF-49EF-B1AC-6BD841CD7559}"/>
    <dgm:cxn modelId="{9EBC50F8-FE83-4E6E-9521-2C19967D5BF6}" type="presParOf" srcId="{C08FA474-689D-4820-8C31-76668FB4241F}" destId="{310A6D4D-3DAC-43B3-89A8-F9CBBC833993}" srcOrd="0" destOrd="0" presId="urn:microsoft.com/office/officeart/2005/8/layout/default"/>
    <dgm:cxn modelId="{830D1CC5-0C42-4015-A625-92730E1C1247}" type="presParOf" srcId="{C08FA474-689D-4820-8C31-76668FB4241F}" destId="{270F9D34-1321-4D5E-A0F0-77DB9F39DBD3}" srcOrd="1" destOrd="0" presId="urn:microsoft.com/office/officeart/2005/8/layout/default"/>
    <dgm:cxn modelId="{CE2EFFC5-03D5-49F7-AF99-E743065A2D0E}" type="presParOf" srcId="{C08FA474-689D-4820-8C31-76668FB4241F}" destId="{05501F0E-D49C-4FFD-8784-AB7197F080EF}" srcOrd="2" destOrd="0" presId="urn:microsoft.com/office/officeart/2005/8/layout/default"/>
    <dgm:cxn modelId="{1682229F-E4A5-498D-B36A-415103EEDD07}" type="presParOf" srcId="{C08FA474-689D-4820-8C31-76668FB4241F}" destId="{41C3D243-48AF-4F28-BAAE-DEF819DAA393}" srcOrd="3" destOrd="0" presId="urn:microsoft.com/office/officeart/2005/8/layout/default"/>
    <dgm:cxn modelId="{C5341D81-F063-45BD-8A7D-F65A1787279F}" type="presParOf" srcId="{C08FA474-689D-4820-8C31-76668FB4241F}" destId="{2418DF81-F3EA-47A2-96A5-4B1CEB6E10EE}" srcOrd="4" destOrd="0" presId="urn:microsoft.com/office/officeart/2005/8/layout/default"/>
    <dgm:cxn modelId="{214B50A9-90D0-460F-83B5-C3384D9A04A7}" type="presParOf" srcId="{C08FA474-689D-4820-8C31-76668FB4241F}" destId="{6F125CB5-2A3F-424C-83D8-62A1E56CC672}" srcOrd="5" destOrd="0" presId="urn:microsoft.com/office/officeart/2005/8/layout/default"/>
    <dgm:cxn modelId="{F7CDE2A0-A565-41EC-90E9-B99339744C36}" type="presParOf" srcId="{C08FA474-689D-4820-8C31-76668FB4241F}" destId="{77F1761B-81EE-4707-81AA-B7FEAB8F3B1A}" srcOrd="6" destOrd="0" presId="urn:microsoft.com/office/officeart/2005/8/layout/default"/>
    <dgm:cxn modelId="{A66E3016-5FD8-4618-A389-2F6B1C080599}" type="presParOf" srcId="{C08FA474-689D-4820-8C31-76668FB4241F}" destId="{A4FC9C37-9366-401A-B908-CCC275DDC5C8}" srcOrd="7" destOrd="0" presId="urn:microsoft.com/office/officeart/2005/8/layout/default"/>
    <dgm:cxn modelId="{F5E1E078-DCD1-4B04-A1D5-ABA914FC3958}" type="presParOf" srcId="{C08FA474-689D-4820-8C31-76668FB4241F}" destId="{C0AE5DFF-F502-4671-9707-164ECDD3CBED}" srcOrd="8" destOrd="0" presId="urn:microsoft.com/office/officeart/2005/8/layout/default"/>
    <dgm:cxn modelId="{AA6F1BEE-BE05-455E-AC79-44412659FD77}" type="presParOf" srcId="{C08FA474-689D-4820-8C31-76668FB4241F}" destId="{60A59643-FEC9-4BD1-9AFB-B4AB40661D7F}" srcOrd="9" destOrd="0" presId="urn:microsoft.com/office/officeart/2005/8/layout/default"/>
    <dgm:cxn modelId="{ACFE8C1B-61CD-439F-8520-5F3A0CA108EC}" type="presParOf" srcId="{C08FA474-689D-4820-8C31-76668FB4241F}" destId="{3979BFC3-F0A7-4D22-BD85-A608C04901D0}" srcOrd="10" destOrd="0" presId="urn:microsoft.com/office/officeart/2005/8/layout/default"/>
    <dgm:cxn modelId="{29B253F7-FC49-41DD-84A5-924B2A6F1246}" type="presParOf" srcId="{C08FA474-689D-4820-8C31-76668FB4241F}" destId="{ED542133-F4A3-4006-841F-956B338B7882}" srcOrd="11" destOrd="0" presId="urn:microsoft.com/office/officeart/2005/8/layout/default"/>
    <dgm:cxn modelId="{C9847EC0-35AF-4D48-9E24-966F78AC5347}" type="presParOf" srcId="{C08FA474-689D-4820-8C31-76668FB4241F}" destId="{7B243D05-5160-49B3-9F64-5C9E16848104}" srcOrd="12" destOrd="0" presId="urn:microsoft.com/office/officeart/2005/8/layout/default"/>
    <dgm:cxn modelId="{4AAD0790-9BB6-469D-ADB5-ACF1C0BDF4E2}" type="presParOf" srcId="{C08FA474-689D-4820-8C31-76668FB4241F}" destId="{AB90FEC2-F2E6-42E3-9748-5FA95463ACF1}" srcOrd="13" destOrd="0" presId="urn:microsoft.com/office/officeart/2005/8/layout/default"/>
    <dgm:cxn modelId="{50034037-A45D-42A5-AE3F-447482BAEADA}" type="presParOf" srcId="{C08FA474-689D-4820-8C31-76668FB4241F}" destId="{CA1634E3-DD1A-4BA9-9769-12D43E758180}" srcOrd="14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6D4D-3DAC-43B3-89A8-F9CBBC833993}">
      <dsp:nvSpPr>
        <dsp:cNvPr id="0" name=""/>
        <dsp:cNvSpPr/>
      </dsp:nvSpPr>
      <dsp:spPr>
        <a:xfrm>
          <a:off x="986287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50A4B4"/>
              </a:solidFill>
            </a:rPr>
            <a:t>Razvijte</a:t>
          </a:r>
          <a:r>
            <a:rPr lang="en-US" sz="4000" b="1" kern="1200" dirty="0">
              <a:solidFill>
                <a:srgbClr val="50A4B4"/>
              </a:solidFill>
            </a:rPr>
            <a:t> </a:t>
          </a:r>
          <a:r>
            <a:rPr lang="en-US" sz="4000" b="1" kern="1200" dirty="0" err="1">
              <a:solidFill>
                <a:srgbClr val="50A4B4"/>
              </a:solidFill>
            </a:rPr>
            <a:t>zamisli</a:t>
          </a:r>
          <a:r>
            <a:rPr lang="en-US" sz="4000" b="1" kern="1200" dirty="0">
              <a:solidFill>
                <a:srgbClr val="50A4B4"/>
              </a:solidFill>
            </a:rPr>
            <a:t>.</a:t>
          </a:r>
          <a:endParaRPr lang="en-GB" sz="4000" b="1" kern="1200" dirty="0">
            <a:solidFill>
              <a:srgbClr val="50A4B4"/>
            </a:solidFill>
          </a:endParaRPr>
        </a:p>
      </dsp:txBody>
      <dsp:txXfrm>
        <a:off x="1070818" y="89370"/>
        <a:ext cx="2716987" cy="1562567"/>
      </dsp:txXfrm>
    </dsp:sp>
    <dsp:sp modelId="{05501F0E-D49C-4FFD-8784-AB7197F080EF}">
      <dsp:nvSpPr>
        <dsp:cNvPr id="0" name=""/>
        <dsp:cNvSpPr/>
      </dsp:nvSpPr>
      <dsp:spPr>
        <a:xfrm>
          <a:off x="4160941" y="4839"/>
          <a:ext cx="2886049" cy="1731629"/>
        </a:xfrm>
        <a:prstGeom prst="roundRect">
          <a:avLst/>
        </a:prstGeom>
        <a:solidFill>
          <a:srgbClr val="50A4B4"/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USTVARJALNOST</a:t>
          </a:r>
          <a:endParaRPr lang="en-GB" sz="2800" b="1" kern="1200" dirty="0">
            <a:solidFill>
              <a:schemeClr val="bg1"/>
            </a:solidFill>
          </a:endParaRPr>
        </a:p>
      </dsp:txBody>
      <dsp:txXfrm>
        <a:off x="4245472" y="89370"/>
        <a:ext cx="2716987" cy="1562567"/>
      </dsp:txXfrm>
    </dsp:sp>
    <dsp:sp modelId="{2418DF81-F3EA-47A2-96A5-4B1CEB6E10EE}">
      <dsp:nvSpPr>
        <dsp:cNvPr id="0" name=""/>
        <dsp:cNvSpPr/>
      </dsp:nvSpPr>
      <dsp:spPr>
        <a:xfrm>
          <a:off x="7335595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50A4B4"/>
              </a:solidFill>
              <a:latin typeface="+mn-lt"/>
            </a:rPr>
            <a:t>Razvijte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kern="1200" dirty="0" err="1">
              <a:solidFill>
                <a:srgbClr val="50A4B4"/>
              </a:solidFill>
              <a:latin typeface="+mn-lt"/>
            </a:rPr>
            <a:t>ustvarjalne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 in </a:t>
          </a:r>
          <a:r>
            <a:rPr lang="en-US" sz="2800" b="1" kern="1200" dirty="0" err="1">
              <a:solidFill>
                <a:srgbClr val="50A4B4"/>
              </a:solidFill>
              <a:latin typeface="+mn-lt"/>
            </a:rPr>
            <a:t>ciljno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kern="1200" dirty="0" err="1">
              <a:solidFill>
                <a:srgbClr val="50A4B4"/>
              </a:solidFill>
              <a:latin typeface="+mn-lt"/>
            </a:rPr>
            <a:t>naravnane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kern="1200" dirty="0" err="1">
              <a:solidFill>
                <a:srgbClr val="50A4B4"/>
              </a:solidFill>
              <a:latin typeface="+mn-lt"/>
            </a:rPr>
            <a:t>zamisli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.</a:t>
          </a:r>
          <a:endParaRPr lang="en-GB" sz="2800" b="1" kern="1200" dirty="0">
            <a:solidFill>
              <a:srgbClr val="50A4B4"/>
            </a:solidFill>
            <a:latin typeface="+mn-lt"/>
          </a:endParaRPr>
        </a:p>
      </dsp:txBody>
      <dsp:txXfrm>
        <a:off x="7420126" y="89370"/>
        <a:ext cx="2716987" cy="1562567"/>
      </dsp:txXfrm>
    </dsp:sp>
    <dsp:sp modelId="{77F1761B-81EE-4707-81AA-B7FEAB8F3B1A}">
      <dsp:nvSpPr>
        <dsp:cNvPr id="0" name=""/>
        <dsp:cNvSpPr/>
      </dsp:nvSpPr>
      <dsp:spPr>
        <a:xfrm>
          <a:off x="986287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50A4B4"/>
              </a:solidFill>
              <a:latin typeface="+mn-lt"/>
            </a:rPr>
            <a:t>Opredelite</a:t>
          </a:r>
          <a:r>
            <a:rPr lang="en-US" sz="40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4000" b="1" kern="1200" dirty="0" err="1">
              <a:solidFill>
                <a:srgbClr val="50A4B4"/>
              </a:solidFill>
              <a:latin typeface="+mn-lt"/>
            </a:rPr>
            <a:t>probleme</a:t>
          </a:r>
          <a:r>
            <a:rPr lang="en-US" sz="4000" b="1" kern="1200" dirty="0">
              <a:solidFill>
                <a:srgbClr val="50A4B4"/>
              </a:solidFill>
              <a:latin typeface="+mn-lt"/>
            </a:rPr>
            <a:t>.</a:t>
          </a:r>
          <a:endParaRPr lang="en-US" sz="4000" b="1" kern="1200" dirty="0">
            <a:solidFill>
              <a:srgbClr val="50A4B4"/>
            </a:solidFill>
          </a:endParaRPr>
        </a:p>
      </dsp:txBody>
      <dsp:txXfrm>
        <a:off x="1070818" y="2109604"/>
        <a:ext cx="2716987" cy="1562567"/>
      </dsp:txXfrm>
    </dsp:sp>
    <dsp:sp modelId="{3979BFC3-F0A7-4D22-BD85-A608C04901D0}">
      <dsp:nvSpPr>
        <dsp:cNvPr id="0" name=""/>
        <dsp:cNvSpPr/>
      </dsp:nvSpPr>
      <dsp:spPr>
        <a:xfrm>
          <a:off x="4160941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50A4B4"/>
              </a:solidFill>
              <a:latin typeface="+mn-lt"/>
            </a:rPr>
            <a:t>Bodite</a:t>
          </a:r>
          <a:r>
            <a:rPr lang="en-US" sz="40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4000" b="1" kern="1200" dirty="0" err="1">
              <a:solidFill>
                <a:srgbClr val="50A4B4"/>
              </a:solidFill>
              <a:latin typeface="+mn-lt"/>
            </a:rPr>
            <a:t>inovativni</a:t>
          </a:r>
          <a:r>
            <a:rPr lang="en-US" sz="4000" b="1" kern="1200" dirty="0">
              <a:solidFill>
                <a:srgbClr val="50A4B4"/>
              </a:solidFill>
              <a:latin typeface="+mn-lt"/>
            </a:rPr>
            <a:t>.</a:t>
          </a:r>
        </a:p>
      </dsp:txBody>
      <dsp:txXfrm>
        <a:off x="4245472" y="2109604"/>
        <a:ext cx="2716987" cy="1562567"/>
      </dsp:txXfrm>
    </dsp:sp>
    <dsp:sp modelId="{7B243D05-5160-49B3-9F64-5C9E16848104}">
      <dsp:nvSpPr>
        <dsp:cNvPr id="0" name=""/>
        <dsp:cNvSpPr/>
      </dsp:nvSpPr>
      <dsp:spPr>
        <a:xfrm>
          <a:off x="7335595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50A4B4"/>
              </a:solidFill>
            </a:rPr>
            <a:t>Združite</a:t>
          </a:r>
          <a:r>
            <a:rPr lang="en-US" sz="2800" b="1" kern="1200" dirty="0">
              <a:solidFill>
                <a:srgbClr val="50A4B4"/>
              </a:solidFill>
            </a:rPr>
            <a:t> </a:t>
          </a:r>
          <a:r>
            <a:rPr lang="en-US" sz="2800" b="1" kern="1200" dirty="0" err="1">
              <a:solidFill>
                <a:srgbClr val="50A4B4"/>
              </a:solidFill>
            </a:rPr>
            <a:t>znanje</a:t>
          </a:r>
          <a:r>
            <a:rPr lang="en-US" sz="2800" b="1" kern="1200" dirty="0">
              <a:solidFill>
                <a:srgbClr val="50A4B4"/>
              </a:solidFill>
            </a:rPr>
            <a:t> in </a:t>
          </a:r>
          <a:r>
            <a:rPr lang="en-US" sz="2800" b="1" kern="1200" dirty="0" err="1">
              <a:solidFill>
                <a:srgbClr val="50A4B4"/>
              </a:solidFill>
            </a:rPr>
            <a:t>sredstva</a:t>
          </a:r>
          <a:r>
            <a:rPr lang="en-US" sz="2800" b="1" kern="1200" dirty="0">
              <a:solidFill>
                <a:srgbClr val="50A4B4"/>
              </a:solidFill>
            </a:rPr>
            <a:t> za </a:t>
          </a:r>
          <a:r>
            <a:rPr lang="en-US" sz="2800" b="1" kern="1200" dirty="0" err="1">
              <a:solidFill>
                <a:srgbClr val="50A4B4"/>
              </a:solidFill>
            </a:rPr>
            <a:t>dosego</a:t>
          </a:r>
          <a:r>
            <a:rPr lang="en-US" sz="2800" b="1" kern="1200" dirty="0">
              <a:solidFill>
                <a:srgbClr val="50A4B4"/>
              </a:solidFill>
            </a:rPr>
            <a:t> </a:t>
          </a:r>
          <a:r>
            <a:rPr lang="en-US" sz="2800" b="1" kern="1200" dirty="0" err="1">
              <a:solidFill>
                <a:srgbClr val="50A4B4"/>
              </a:solidFill>
            </a:rPr>
            <a:t>koristnih</a:t>
          </a:r>
          <a:r>
            <a:rPr lang="en-US" sz="2800" b="1" kern="1200" dirty="0">
              <a:solidFill>
                <a:srgbClr val="50A4B4"/>
              </a:solidFill>
            </a:rPr>
            <a:t> </a:t>
          </a:r>
          <a:r>
            <a:rPr lang="en-US" sz="2800" b="1" kern="1200" dirty="0" err="1">
              <a:solidFill>
                <a:srgbClr val="50A4B4"/>
              </a:solidFill>
            </a:rPr>
            <a:t>učinkov</a:t>
          </a:r>
          <a:r>
            <a:rPr lang="en-US" sz="2800" b="1" kern="1200" dirty="0">
              <a:solidFill>
                <a:srgbClr val="50A4B4"/>
              </a:solidFill>
            </a:rPr>
            <a:t>.</a:t>
          </a:r>
          <a:endParaRPr lang="en-GB" sz="2800" b="1" kern="1200" dirty="0">
            <a:solidFill>
              <a:srgbClr val="50A4B4"/>
            </a:solidFill>
          </a:endParaRPr>
        </a:p>
      </dsp:txBody>
      <dsp:txXfrm>
        <a:off x="7420126" y="2109604"/>
        <a:ext cx="2716987" cy="1562567"/>
      </dsp:txXfrm>
    </dsp:sp>
    <dsp:sp modelId="{CA1634E3-DD1A-4BA9-9769-12D43E758180}">
      <dsp:nvSpPr>
        <dsp:cNvPr id="0" name=""/>
        <dsp:cNvSpPr/>
      </dsp:nvSpPr>
      <dsp:spPr>
        <a:xfrm>
          <a:off x="4091271" y="404288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50A4B4"/>
              </a:solidFill>
            </a:rPr>
            <a:t>Bodite</a:t>
          </a:r>
          <a:r>
            <a:rPr lang="en-US" sz="4000" b="1" kern="1200" dirty="0">
              <a:solidFill>
                <a:srgbClr val="50A4B4"/>
              </a:solidFill>
            </a:rPr>
            <a:t> </a:t>
          </a:r>
          <a:r>
            <a:rPr lang="en-US" sz="4000" b="1" kern="1200" dirty="0" err="1">
              <a:solidFill>
                <a:srgbClr val="50A4B4"/>
              </a:solidFill>
            </a:rPr>
            <a:t>radovedni</a:t>
          </a:r>
          <a:r>
            <a:rPr lang="en-US" sz="4000" b="1" kern="1200" dirty="0">
              <a:solidFill>
                <a:srgbClr val="50A4B4"/>
              </a:solidFill>
            </a:rPr>
            <a:t> in </a:t>
          </a:r>
          <a:r>
            <a:rPr lang="en-US" sz="4000" b="1" kern="1200" dirty="0" err="1">
              <a:solidFill>
                <a:srgbClr val="50A4B4"/>
              </a:solidFill>
            </a:rPr>
            <a:t>odprti</a:t>
          </a:r>
          <a:r>
            <a:rPr lang="en-US" sz="4000" b="1" kern="1200" dirty="0">
              <a:solidFill>
                <a:srgbClr val="50A4B4"/>
              </a:solidFill>
            </a:rPr>
            <a:t>.</a:t>
          </a:r>
        </a:p>
      </dsp:txBody>
      <dsp:txXfrm>
        <a:off x="4175802" y="4127414"/>
        <a:ext cx="2716987" cy="1562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6D4D-3DAC-43B3-89A8-F9CBBC833993}">
      <dsp:nvSpPr>
        <dsp:cNvPr id="0" name=""/>
        <dsp:cNvSpPr/>
      </dsp:nvSpPr>
      <dsp:spPr>
        <a:xfrm>
          <a:off x="986287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50A4B4"/>
              </a:solidFill>
              <a:latin typeface="+mn-lt"/>
            </a:rPr>
            <a:t>Predstavljajte</a:t>
          </a:r>
          <a:r>
            <a:rPr lang="en-US" sz="32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3200" b="1" kern="1200" dirty="0" err="1">
              <a:solidFill>
                <a:srgbClr val="50A4B4"/>
              </a:solidFill>
              <a:latin typeface="+mn-lt"/>
            </a:rPr>
            <a:t>si</a:t>
          </a:r>
          <a:r>
            <a:rPr lang="en-US" sz="3200" b="1" kern="1200" dirty="0">
              <a:solidFill>
                <a:srgbClr val="50A4B4"/>
              </a:solidFill>
              <a:latin typeface="+mn-lt"/>
            </a:rPr>
            <a:t>. </a:t>
          </a:r>
          <a:endParaRPr lang="en-GB" sz="3200" b="1" kern="1200" dirty="0">
            <a:solidFill>
              <a:srgbClr val="50A4B4"/>
            </a:solidFill>
          </a:endParaRPr>
        </a:p>
      </dsp:txBody>
      <dsp:txXfrm>
        <a:off x="1070818" y="89370"/>
        <a:ext cx="2716987" cy="1562567"/>
      </dsp:txXfrm>
    </dsp:sp>
    <dsp:sp modelId="{05501F0E-D49C-4FFD-8784-AB7197F080EF}">
      <dsp:nvSpPr>
        <dsp:cNvPr id="0" name=""/>
        <dsp:cNvSpPr/>
      </dsp:nvSpPr>
      <dsp:spPr>
        <a:xfrm>
          <a:off x="4160941" y="4839"/>
          <a:ext cx="2886049" cy="1731629"/>
        </a:xfrm>
        <a:prstGeom prst="roundRect">
          <a:avLst/>
        </a:prstGeom>
        <a:solidFill>
          <a:srgbClr val="50A4B4"/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VIZIJA</a:t>
          </a:r>
          <a:endParaRPr lang="en-GB" sz="2800" b="1" kern="1200" dirty="0">
            <a:solidFill>
              <a:schemeClr val="bg1"/>
            </a:solidFill>
          </a:endParaRPr>
        </a:p>
      </dsp:txBody>
      <dsp:txXfrm>
        <a:off x="4245472" y="89370"/>
        <a:ext cx="2716987" cy="1562567"/>
      </dsp:txXfrm>
    </dsp:sp>
    <dsp:sp modelId="{2418DF81-F3EA-47A2-96A5-4B1CEB6E10EE}">
      <dsp:nvSpPr>
        <dsp:cNvPr id="0" name=""/>
        <dsp:cNvSpPr/>
      </dsp:nvSpPr>
      <dsp:spPr>
        <a:xfrm>
          <a:off x="7335595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50A4B4"/>
              </a:solidFill>
            </a:rPr>
            <a:t>Vizualizirajte</a:t>
          </a:r>
          <a:r>
            <a:rPr lang="en-US" sz="2400" b="1" kern="1200" dirty="0">
              <a:solidFill>
                <a:srgbClr val="50A4B4"/>
              </a:solidFill>
            </a:rPr>
            <a:t> </a:t>
          </a:r>
          <a:r>
            <a:rPr lang="en-US" sz="2400" b="1" kern="1200" dirty="0" err="1">
              <a:solidFill>
                <a:srgbClr val="50A4B4"/>
              </a:solidFill>
            </a:rPr>
            <a:t>prihodnje</a:t>
          </a:r>
          <a:r>
            <a:rPr lang="en-US" sz="2400" b="1" kern="1200" dirty="0">
              <a:solidFill>
                <a:srgbClr val="50A4B4"/>
              </a:solidFill>
            </a:rPr>
            <a:t> </a:t>
          </a:r>
          <a:r>
            <a:rPr lang="en-US" sz="2400" b="1" kern="1200" dirty="0" err="1">
              <a:solidFill>
                <a:srgbClr val="50A4B4"/>
              </a:solidFill>
            </a:rPr>
            <a:t>scenarije</a:t>
          </a:r>
          <a:r>
            <a:rPr lang="en-US" sz="2400" b="1" kern="1200" dirty="0">
              <a:solidFill>
                <a:srgbClr val="50A4B4"/>
              </a:solidFill>
            </a:rPr>
            <a:t>, da </a:t>
          </a:r>
          <a:r>
            <a:rPr lang="en-US" sz="2400" b="1" kern="1200" dirty="0" err="1">
              <a:solidFill>
                <a:srgbClr val="50A4B4"/>
              </a:solidFill>
            </a:rPr>
            <a:t>boste</a:t>
          </a:r>
          <a:r>
            <a:rPr lang="en-US" sz="2400" b="1" kern="1200" dirty="0">
              <a:solidFill>
                <a:srgbClr val="50A4B4"/>
              </a:solidFill>
            </a:rPr>
            <a:t> </a:t>
          </a:r>
          <a:r>
            <a:rPr lang="en-US" sz="2400" b="1" kern="1200" dirty="0" err="1">
              <a:solidFill>
                <a:srgbClr val="50A4B4"/>
              </a:solidFill>
            </a:rPr>
            <a:t>lažje</a:t>
          </a:r>
          <a:r>
            <a:rPr lang="en-US" sz="2400" b="1" kern="1200" dirty="0">
              <a:solidFill>
                <a:srgbClr val="50A4B4"/>
              </a:solidFill>
            </a:rPr>
            <a:t> </a:t>
          </a:r>
          <a:r>
            <a:rPr lang="en-US" sz="2400" b="1" kern="1200" dirty="0" err="1">
              <a:solidFill>
                <a:srgbClr val="50A4B4"/>
              </a:solidFill>
            </a:rPr>
            <a:t>usmerjali</a:t>
          </a:r>
          <a:r>
            <a:rPr lang="en-US" sz="2400" b="1" kern="1200" dirty="0">
              <a:solidFill>
                <a:srgbClr val="50A4B4"/>
              </a:solidFill>
            </a:rPr>
            <a:t> </a:t>
          </a:r>
          <a:r>
            <a:rPr lang="en-US" sz="2400" b="1" kern="1200" dirty="0" err="1">
              <a:solidFill>
                <a:srgbClr val="50A4B4"/>
              </a:solidFill>
            </a:rPr>
            <a:t>trud</a:t>
          </a:r>
          <a:r>
            <a:rPr lang="en-US" sz="2400" b="1" kern="1200" dirty="0">
              <a:solidFill>
                <a:srgbClr val="50A4B4"/>
              </a:solidFill>
            </a:rPr>
            <a:t> in </a:t>
          </a:r>
          <a:r>
            <a:rPr lang="en-US" sz="2400" b="1" kern="1200" dirty="0" err="1">
              <a:solidFill>
                <a:srgbClr val="50A4B4"/>
              </a:solidFill>
            </a:rPr>
            <a:t>dejanja</a:t>
          </a:r>
          <a:r>
            <a:rPr lang="en-US" sz="2400" b="1" kern="1200" dirty="0">
              <a:solidFill>
                <a:srgbClr val="50A4B4"/>
              </a:solidFill>
            </a:rPr>
            <a:t>.</a:t>
          </a:r>
          <a:endParaRPr lang="en-GB" sz="2400" b="1" kern="1200" dirty="0">
            <a:solidFill>
              <a:srgbClr val="50A4B4"/>
            </a:solidFill>
            <a:latin typeface="+mn-lt"/>
          </a:endParaRPr>
        </a:p>
      </dsp:txBody>
      <dsp:txXfrm>
        <a:off x="7420126" y="89370"/>
        <a:ext cx="2716987" cy="1562567"/>
      </dsp:txXfrm>
    </dsp:sp>
    <dsp:sp modelId="{77F1761B-81EE-4707-81AA-B7FEAB8F3B1A}">
      <dsp:nvSpPr>
        <dsp:cNvPr id="0" name=""/>
        <dsp:cNvSpPr/>
      </dsp:nvSpPr>
      <dsp:spPr>
        <a:xfrm>
          <a:off x="986287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50A4B4"/>
              </a:solidFill>
            </a:rPr>
            <a:t>Razmišljajte</a:t>
          </a:r>
          <a:r>
            <a:rPr lang="en-US" sz="3200" b="1" kern="1200" dirty="0">
              <a:solidFill>
                <a:srgbClr val="50A4B4"/>
              </a:solidFill>
            </a:rPr>
            <a:t> </a:t>
          </a:r>
          <a:r>
            <a:rPr lang="en-US" sz="3200" b="1" kern="1200" dirty="0" err="1">
              <a:solidFill>
                <a:srgbClr val="50A4B4"/>
              </a:solidFill>
            </a:rPr>
            <a:t>strateško</a:t>
          </a:r>
          <a:r>
            <a:rPr lang="en-US" sz="3200" b="1" kern="1200" dirty="0">
              <a:solidFill>
                <a:srgbClr val="50A4B4"/>
              </a:solidFill>
            </a:rPr>
            <a:t>.</a:t>
          </a:r>
        </a:p>
      </dsp:txBody>
      <dsp:txXfrm>
        <a:off x="1070818" y="2109604"/>
        <a:ext cx="2716987" cy="1562567"/>
      </dsp:txXfrm>
    </dsp:sp>
    <dsp:sp modelId="{8A8F28BF-5CF4-4C74-9615-E1A32576F92E}">
      <dsp:nvSpPr>
        <dsp:cNvPr id="0" name=""/>
        <dsp:cNvSpPr/>
      </dsp:nvSpPr>
      <dsp:spPr>
        <a:xfrm>
          <a:off x="4160941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50A4B4"/>
              </a:solidFill>
              <a:latin typeface="+mn-lt"/>
            </a:rPr>
            <a:t>Prizadevajte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kern="1200" dirty="0" err="1">
              <a:solidFill>
                <a:srgbClr val="50A4B4"/>
              </a:solidFill>
              <a:latin typeface="+mn-lt"/>
            </a:rPr>
            <a:t>si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 za </a:t>
          </a:r>
          <a:r>
            <a:rPr lang="en-US" sz="2800" b="1" kern="1200" dirty="0" err="1">
              <a:solidFill>
                <a:srgbClr val="50A4B4"/>
              </a:solidFill>
              <a:latin typeface="+mn-lt"/>
            </a:rPr>
            <a:t>uresničitev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kern="1200" dirty="0" err="1">
              <a:solidFill>
                <a:srgbClr val="50A4B4"/>
              </a:solidFill>
              <a:latin typeface="+mn-lt"/>
            </a:rPr>
            <a:t>svoje</a:t>
          </a:r>
          <a:r>
            <a:rPr lang="sl-SI" sz="28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kern="1200" dirty="0" err="1">
              <a:solidFill>
                <a:srgbClr val="50A4B4"/>
              </a:solidFill>
              <a:latin typeface="+mn-lt"/>
            </a:rPr>
            <a:t>vizije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2800" b="1" kern="1200" dirty="0" err="1">
              <a:solidFill>
                <a:srgbClr val="50A4B4"/>
              </a:solidFill>
              <a:latin typeface="+mn-lt"/>
            </a:rPr>
            <a:t>prihodnosti</a:t>
          </a:r>
          <a:r>
            <a:rPr lang="en-US" sz="2800" b="1" kern="1200" dirty="0">
              <a:solidFill>
                <a:srgbClr val="50A4B4"/>
              </a:solidFill>
              <a:latin typeface="+mn-lt"/>
            </a:rPr>
            <a:t>.</a:t>
          </a:r>
          <a:endParaRPr lang="en-GB" sz="2800" b="1" kern="1200" dirty="0">
            <a:solidFill>
              <a:srgbClr val="50A4B4"/>
            </a:solidFill>
          </a:endParaRPr>
        </a:p>
      </dsp:txBody>
      <dsp:txXfrm>
        <a:off x="4245472" y="2109604"/>
        <a:ext cx="2716987" cy="1562567"/>
      </dsp:txXfrm>
    </dsp:sp>
    <dsp:sp modelId="{3979BFC3-F0A7-4D22-BD85-A608C04901D0}">
      <dsp:nvSpPr>
        <dsp:cNvPr id="0" name=""/>
        <dsp:cNvSpPr/>
      </dsp:nvSpPr>
      <dsp:spPr>
        <a:xfrm>
          <a:off x="7335595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50A4B4"/>
              </a:solidFill>
            </a:rPr>
            <a:t>Razvijte</a:t>
          </a:r>
          <a:r>
            <a:rPr lang="en-US" sz="2800" b="1" kern="1200" dirty="0">
              <a:solidFill>
                <a:srgbClr val="50A4B4"/>
              </a:solidFill>
            </a:rPr>
            <a:t> </a:t>
          </a:r>
          <a:r>
            <a:rPr lang="en-US" sz="2800" b="1" kern="1200" dirty="0" err="1">
              <a:solidFill>
                <a:srgbClr val="50A4B4"/>
              </a:solidFill>
            </a:rPr>
            <a:t>vizijo</a:t>
          </a:r>
          <a:r>
            <a:rPr lang="en-US" sz="2800" b="1" kern="1200" dirty="0">
              <a:solidFill>
                <a:srgbClr val="50A4B4"/>
              </a:solidFill>
            </a:rPr>
            <a:t> </a:t>
          </a:r>
          <a:r>
            <a:rPr lang="en-US" sz="2800" b="1" kern="1200" dirty="0" err="1">
              <a:solidFill>
                <a:srgbClr val="50A4B4"/>
              </a:solidFill>
            </a:rPr>
            <a:t>prehoda</a:t>
          </a:r>
          <a:r>
            <a:rPr lang="en-US" sz="2800" b="1" kern="1200" dirty="0">
              <a:solidFill>
                <a:srgbClr val="50A4B4"/>
              </a:solidFill>
            </a:rPr>
            <a:t> od </a:t>
          </a:r>
          <a:r>
            <a:rPr lang="en-US" sz="2800" b="1" kern="1200" dirty="0" err="1">
              <a:solidFill>
                <a:srgbClr val="50A4B4"/>
              </a:solidFill>
            </a:rPr>
            <a:t>zamisli</a:t>
          </a:r>
          <a:r>
            <a:rPr lang="en-US" sz="2800" b="1" kern="1200" dirty="0">
              <a:solidFill>
                <a:srgbClr val="50A4B4"/>
              </a:solidFill>
            </a:rPr>
            <a:t> k </a:t>
          </a:r>
          <a:r>
            <a:rPr lang="en-US" sz="2800" b="1" kern="1200" dirty="0" err="1">
              <a:solidFill>
                <a:srgbClr val="50A4B4"/>
              </a:solidFill>
            </a:rPr>
            <a:t>dejanjem</a:t>
          </a:r>
          <a:r>
            <a:rPr lang="en-US" sz="2800" b="1" kern="1200" dirty="0">
              <a:solidFill>
                <a:srgbClr val="50A4B4"/>
              </a:solidFill>
            </a:rPr>
            <a:t>. </a:t>
          </a:r>
          <a:endParaRPr lang="en-US" sz="2800" b="1" kern="1200" dirty="0">
            <a:solidFill>
              <a:srgbClr val="50A4B4"/>
            </a:solidFill>
            <a:latin typeface="+mn-lt"/>
          </a:endParaRPr>
        </a:p>
      </dsp:txBody>
      <dsp:txXfrm>
        <a:off x="7420126" y="2109604"/>
        <a:ext cx="2716987" cy="1562567"/>
      </dsp:txXfrm>
    </dsp:sp>
    <dsp:sp modelId="{7B243D05-5160-49B3-9F64-5C9E16848104}">
      <dsp:nvSpPr>
        <dsp:cNvPr id="0" name=""/>
        <dsp:cNvSpPr/>
      </dsp:nvSpPr>
      <dsp:spPr>
        <a:xfrm>
          <a:off x="2573614" y="4045298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50A4B4"/>
              </a:solidFill>
            </a:rPr>
            <a:t>Usmerjajte</a:t>
          </a:r>
          <a:r>
            <a:rPr lang="en-US" sz="3200" b="1" kern="1200" dirty="0">
              <a:solidFill>
                <a:srgbClr val="50A4B4"/>
              </a:solidFill>
            </a:rPr>
            <a:t> </a:t>
          </a:r>
          <a:r>
            <a:rPr lang="en-US" sz="3200" b="1" kern="1200" dirty="0" err="1">
              <a:solidFill>
                <a:srgbClr val="50A4B4"/>
              </a:solidFill>
            </a:rPr>
            <a:t>dejanja</a:t>
          </a:r>
          <a:r>
            <a:rPr lang="en-US" sz="3200" b="1" kern="1200" dirty="0">
              <a:solidFill>
                <a:srgbClr val="50A4B4"/>
              </a:solidFill>
            </a:rPr>
            <a:t>.</a:t>
          </a:r>
          <a:endParaRPr lang="en-GB" sz="3200" b="1" kern="1200" dirty="0">
            <a:solidFill>
              <a:srgbClr val="50A4B4"/>
            </a:solidFill>
          </a:endParaRPr>
        </a:p>
      </dsp:txBody>
      <dsp:txXfrm>
        <a:off x="2658145" y="4129829"/>
        <a:ext cx="2716987" cy="1562567"/>
      </dsp:txXfrm>
    </dsp:sp>
    <dsp:sp modelId="{CA1634E3-DD1A-4BA9-9769-12D43E758180}">
      <dsp:nvSpPr>
        <dsp:cNvPr id="0" name=""/>
        <dsp:cNvSpPr/>
      </dsp:nvSpPr>
      <dsp:spPr>
        <a:xfrm>
          <a:off x="5678598" y="404288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50A4B4"/>
              </a:solidFill>
              <a:latin typeface="+mn-lt"/>
            </a:rPr>
            <a:t>Predstavljajte</a:t>
          </a:r>
          <a:r>
            <a:rPr lang="en-US" sz="32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3200" b="1" kern="1200" dirty="0" err="1">
              <a:solidFill>
                <a:srgbClr val="50A4B4"/>
              </a:solidFill>
              <a:latin typeface="+mn-lt"/>
            </a:rPr>
            <a:t>si</a:t>
          </a:r>
          <a:r>
            <a:rPr lang="en-US" sz="32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3200" b="1" kern="1200" dirty="0" err="1">
              <a:solidFill>
                <a:srgbClr val="50A4B4"/>
              </a:solidFill>
              <a:latin typeface="+mn-lt"/>
            </a:rPr>
            <a:t>prihodnost</a:t>
          </a:r>
          <a:r>
            <a:rPr lang="en-US" sz="3200" b="1" kern="1200" dirty="0">
              <a:solidFill>
                <a:srgbClr val="50A4B4"/>
              </a:solidFill>
              <a:latin typeface="+mn-lt"/>
            </a:rPr>
            <a:t>.</a:t>
          </a:r>
          <a:endParaRPr lang="en-US" sz="3200" b="1" kern="1200" dirty="0">
            <a:solidFill>
              <a:srgbClr val="50A4B4"/>
            </a:solidFill>
          </a:endParaRPr>
        </a:p>
      </dsp:txBody>
      <dsp:txXfrm>
        <a:off x="5763129" y="4127414"/>
        <a:ext cx="2716987" cy="1562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6D4D-3DAC-43B3-89A8-F9CBBC833993}">
      <dsp:nvSpPr>
        <dsp:cNvPr id="0" name=""/>
        <dsp:cNvSpPr/>
      </dsp:nvSpPr>
      <dsp:spPr>
        <a:xfrm>
          <a:off x="986287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50A4B4"/>
              </a:solidFill>
              <a:latin typeface="+mn-lt"/>
            </a:rPr>
            <a:t>Vedite</a:t>
          </a:r>
          <a:r>
            <a:rPr lang="en-US" sz="4000" b="1" kern="1200" dirty="0">
              <a:solidFill>
                <a:srgbClr val="50A4B4"/>
              </a:solidFill>
              <a:latin typeface="+mn-lt"/>
            </a:rPr>
            <a:t> se </a:t>
          </a:r>
          <a:r>
            <a:rPr lang="en-US" sz="4000" b="1" kern="1200" dirty="0" err="1">
              <a:solidFill>
                <a:srgbClr val="50A4B4"/>
              </a:solidFill>
              <a:latin typeface="+mn-lt"/>
            </a:rPr>
            <a:t>etično</a:t>
          </a:r>
          <a:r>
            <a:rPr lang="en-US" sz="4000" b="1" kern="1200" dirty="0">
              <a:solidFill>
                <a:srgbClr val="50A4B4"/>
              </a:solidFill>
              <a:latin typeface="+mn-lt"/>
            </a:rPr>
            <a:t>.</a:t>
          </a:r>
          <a:endParaRPr lang="en-GB" sz="4000" b="1" kern="1200" dirty="0">
            <a:solidFill>
              <a:srgbClr val="50A4B4"/>
            </a:solidFill>
          </a:endParaRPr>
        </a:p>
      </dsp:txBody>
      <dsp:txXfrm>
        <a:off x="1070818" y="89370"/>
        <a:ext cx="2716987" cy="1562567"/>
      </dsp:txXfrm>
    </dsp:sp>
    <dsp:sp modelId="{05501F0E-D49C-4FFD-8784-AB7197F080EF}">
      <dsp:nvSpPr>
        <dsp:cNvPr id="0" name=""/>
        <dsp:cNvSpPr/>
      </dsp:nvSpPr>
      <dsp:spPr>
        <a:xfrm>
          <a:off x="4160941" y="4839"/>
          <a:ext cx="2886049" cy="1731629"/>
        </a:xfrm>
        <a:prstGeom prst="roundRect">
          <a:avLst/>
        </a:prstGeom>
        <a:solidFill>
          <a:srgbClr val="50A4B4"/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ETIČNO  IN TRAJNOSTNO RAZMIŠLJANJE</a:t>
          </a:r>
          <a:endParaRPr lang="en-GB" sz="2800" b="1" kern="1200" dirty="0">
            <a:solidFill>
              <a:schemeClr val="bg1"/>
            </a:solidFill>
          </a:endParaRPr>
        </a:p>
      </dsp:txBody>
      <dsp:txXfrm>
        <a:off x="4245472" y="89370"/>
        <a:ext cx="2716987" cy="1562567"/>
      </dsp:txXfrm>
    </dsp:sp>
    <dsp:sp modelId="{2418DF81-F3EA-47A2-96A5-4B1CEB6E10EE}">
      <dsp:nvSpPr>
        <dsp:cNvPr id="0" name=""/>
        <dsp:cNvSpPr/>
      </dsp:nvSpPr>
      <dsp:spPr>
        <a:xfrm>
          <a:off x="7335595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50A4B4"/>
              </a:solidFill>
            </a:rPr>
            <a:t>Ocenite</a:t>
          </a:r>
          <a:r>
            <a:rPr lang="en-US" sz="2400" b="1" kern="1200" dirty="0">
              <a:solidFill>
                <a:srgbClr val="50A4B4"/>
              </a:solidFill>
            </a:rPr>
            <a:t> </a:t>
          </a:r>
          <a:r>
            <a:rPr lang="en-US" sz="2400" b="1" kern="1200" dirty="0" err="1">
              <a:solidFill>
                <a:srgbClr val="50A4B4"/>
              </a:solidFill>
            </a:rPr>
            <a:t>posledice</a:t>
          </a:r>
          <a:r>
            <a:rPr lang="en-US" sz="2400" b="1" kern="1200" dirty="0">
              <a:solidFill>
                <a:srgbClr val="50A4B4"/>
              </a:solidFill>
            </a:rPr>
            <a:t> in </a:t>
          </a:r>
          <a:r>
            <a:rPr lang="en-US" sz="2400" b="1" kern="1200" dirty="0" err="1">
              <a:solidFill>
                <a:srgbClr val="50A4B4"/>
              </a:solidFill>
            </a:rPr>
            <a:t>vpliv</a:t>
          </a:r>
          <a:r>
            <a:rPr lang="en-US" sz="2400" b="1" kern="1200" dirty="0">
              <a:solidFill>
                <a:srgbClr val="50A4B4"/>
              </a:solidFill>
            </a:rPr>
            <a:t> </a:t>
          </a:r>
          <a:r>
            <a:rPr lang="en-US" sz="2400" b="1" kern="1200" dirty="0" err="1">
              <a:solidFill>
                <a:srgbClr val="50A4B4"/>
              </a:solidFill>
            </a:rPr>
            <a:t>zamisli</a:t>
          </a:r>
          <a:r>
            <a:rPr lang="en-US" sz="2400" b="1" kern="1200" dirty="0">
              <a:solidFill>
                <a:srgbClr val="50A4B4"/>
              </a:solidFill>
            </a:rPr>
            <a:t>, </a:t>
          </a:r>
          <a:r>
            <a:rPr lang="en-US" sz="2400" b="1" kern="1200" dirty="0" err="1">
              <a:solidFill>
                <a:srgbClr val="50A4B4"/>
              </a:solidFill>
            </a:rPr>
            <a:t>priložnosti</a:t>
          </a:r>
          <a:r>
            <a:rPr lang="en-US" sz="2400" b="1" kern="1200" dirty="0">
              <a:solidFill>
                <a:srgbClr val="50A4B4"/>
              </a:solidFill>
            </a:rPr>
            <a:t> </a:t>
          </a:r>
          <a:r>
            <a:rPr lang="en-US" sz="2400" b="1" kern="1200" dirty="0" err="1">
              <a:solidFill>
                <a:srgbClr val="50A4B4"/>
              </a:solidFill>
            </a:rPr>
            <a:t>ter</a:t>
          </a:r>
          <a:r>
            <a:rPr lang="en-US" sz="2400" b="1" kern="1200" dirty="0">
              <a:solidFill>
                <a:srgbClr val="50A4B4"/>
              </a:solidFill>
            </a:rPr>
            <a:t> </a:t>
          </a:r>
          <a:r>
            <a:rPr lang="en-US" sz="2400" b="1" kern="1200" dirty="0" err="1">
              <a:solidFill>
                <a:srgbClr val="50A4B4"/>
              </a:solidFill>
            </a:rPr>
            <a:t>dejanj</a:t>
          </a:r>
          <a:r>
            <a:rPr lang="en-US" sz="2400" b="1" kern="1200" dirty="0">
              <a:solidFill>
                <a:srgbClr val="50A4B4"/>
              </a:solidFill>
            </a:rPr>
            <a:t>.</a:t>
          </a:r>
          <a:endParaRPr lang="en-GB" sz="2400" b="1" kern="1200" dirty="0">
            <a:solidFill>
              <a:srgbClr val="50A4B4"/>
            </a:solidFill>
            <a:latin typeface="+mn-lt"/>
          </a:endParaRPr>
        </a:p>
      </dsp:txBody>
      <dsp:txXfrm>
        <a:off x="7420126" y="89370"/>
        <a:ext cx="2716987" cy="1562567"/>
      </dsp:txXfrm>
    </dsp:sp>
    <dsp:sp modelId="{77F1761B-81EE-4707-81AA-B7FEAB8F3B1A}">
      <dsp:nvSpPr>
        <dsp:cNvPr id="0" name=""/>
        <dsp:cNvSpPr/>
      </dsp:nvSpPr>
      <dsp:spPr>
        <a:xfrm>
          <a:off x="986287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50A4B4"/>
              </a:solidFill>
            </a:rPr>
            <a:t>Razmišljajte</a:t>
          </a:r>
          <a:r>
            <a:rPr lang="en-US" sz="3600" b="1" kern="1200" dirty="0">
              <a:solidFill>
                <a:srgbClr val="50A4B4"/>
              </a:solidFill>
            </a:rPr>
            <a:t> </a:t>
          </a:r>
          <a:r>
            <a:rPr lang="en-US" sz="3600" b="1" kern="1200" dirty="0" err="1">
              <a:solidFill>
                <a:srgbClr val="50A4B4"/>
              </a:solidFill>
            </a:rPr>
            <a:t>trajnostno</a:t>
          </a:r>
          <a:r>
            <a:rPr lang="en-US" sz="3600" b="1" kern="1200" dirty="0">
              <a:solidFill>
                <a:srgbClr val="50A4B4"/>
              </a:solidFill>
            </a:rPr>
            <a:t>. </a:t>
          </a:r>
        </a:p>
      </dsp:txBody>
      <dsp:txXfrm>
        <a:off x="1070818" y="2109604"/>
        <a:ext cx="2716987" cy="1562567"/>
      </dsp:txXfrm>
    </dsp:sp>
    <dsp:sp modelId="{3979BFC3-F0A7-4D22-BD85-A608C04901D0}">
      <dsp:nvSpPr>
        <dsp:cNvPr id="0" name=""/>
        <dsp:cNvSpPr/>
      </dsp:nvSpPr>
      <dsp:spPr>
        <a:xfrm>
          <a:off x="4160941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50A4B4"/>
              </a:solidFill>
            </a:rPr>
            <a:t>Ravnajte</a:t>
          </a:r>
          <a:r>
            <a:rPr lang="en-US" sz="3600" b="1" kern="1200" dirty="0">
              <a:solidFill>
                <a:srgbClr val="50A4B4"/>
              </a:solidFill>
            </a:rPr>
            <a:t> </a:t>
          </a:r>
          <a:r>
            <a:rPr lang="en-US" sz="3600" b="1" kern="1200" dirty="0" err="1">
              <a:solidFill>
                <a:srgbClr val="50A4B4"/>
              </a:solidFill>
            </a:rPr>
            <a:t>odgovorno</a:t>
          </a:r>
          <a:r>
            <a:rPr lang="en-US" sz="3600" b="1" kern="1200" dirty="0">
              <a:solidFill>
                <a:srgbClr val="50A4B4"/>
              </a:solidFill>
            </a:rPr>
            <a:t>.</a:t>
          </a:r>
          <a:endParaRPr lang="en-US" sz="3600" b="1" kern="1200" dirty="0">
            <a:solidFill>
              <a:srgbClr val="50A4B4"/>
            </a:solidFill>
            <a:latin typeface="+mn-lt"/>
          </a:endParaRPr>
        </a:p>
      </dsp:txBody>
      <dsp:txXfrm>
        <a:off x="4245472" y="2109604"/>
        <a:ext cx="2716987" cy="1562567"/>
      </dsp:txXfrm>
    </dsp:sp>
    <dsp:sp modelId="{7B243D05-5160-49B3-9F64-5C9E16848104}">
      <dsp:nvSpPr>
        <dsp:cNvPr id="0" name=""/>
        <dsp:cNvSpPr/>
      </dsp:nvSpPr>
      <dsp:spPr>
        <a:xfrm>
          <a:off x="7335595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50A4B4"/>
              </a:solidFill>
            </a:rPr>
            <a:t>Presodite</a:t>
          </a:r>
          <a:r>
            <a:rPr lang="en-US" sz="4000" b="1" kern="1200" dirty="0">
              <a:solidFill>
                <a:srgbClr val="50A4B4"/>
              </a:solidFill>
            </a:rPr>
            <a:t> </a:t>
          </a:r>
          <a:r>
            <a:rPr lang="en-US" sz="4000" b="1" kern="1200" dirty="0" err="1">
              <a:solidFill>
                <a:srgbClr val="50A4B4"/>
              </a:solidFill>
            </a:rPr>
            <a:t>vpliv</a:t>
          </a:r>
          <a:r>
            <a:rPr lang="en-US" sz="4000" b="1" kern="1200" dirty="0">
              <a:solidFill>
                <a:srgbClr val="50A4B4"/>
              </a:solidFill>
            </a:rPr>
            <a:t>.</a:t>
          </a:r>
          <a:endParaRPr lang="en-GB" sz="4000" b="1" kern="1200" dirty="0">
            <a:solidFill>
              <a:srgbClr val="50A4B4"/>
            </a:solidFill>
          </a:endParaRPr>
        </a:p>
      </dsp:txBody>
      <dsp:txXfrm>
        <a:off x="7420126" y="2109604"/>
        <a:ext cx="2716987" cy="1562567"/>
      </dsp:txXfrm>
    </dsp:sp>
    <dsp:sp modelId="{CA1634E3-DD1A-4BA9-9769-12D43E758180}">
      <dsp:nvSpPr>
        <dsp:cNvPr id="0" name=""/>
        <dsp:cNvSpPr/>
      </dsp:nvSpPr>
      <dsp:spPr>
        <a:xfrm>
          <a:off x="4091271" y="404288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A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50A4B4"/>
              </a:solidFill>
              <a:latin typeface="+mn-lt"/>
            </a:rPr>
            <a:t>Bodite</a:t>
          </a:r>
          <a:r>
            <a:rPr lang="en-US" sz="4000" b="1" kern="1200" dirty="0">
              <a:solidFill>
                <a:srgbClr val="50A4B4"/>
              </a:solidFill>
              <a:latin typeface="+mn-lt"/>
            </a:rPr>
            <a:t> </a:t>
          </a:r>
          <a:r>
            <a:rPr lang="en-US" sz="4000" b="1" kern="1200" dirty="0" err="1">
              <a:solidFill>
                <a:srgbClr val="50A4B4"/>
              </a:solidFill>
              <a:latin typeface="+mn-lt"/>
            </a:rPr>
            <a:t>odgovorni</a:t>
          </a:r>
          <a:r>
            <a:rPr lang="en-US" sz="4000" b="1" kern="1200" dirty="0">
              <a:solidFill>
                <a:srgbClr val="50A4B4"/>
              </a:solidFill>
              <a:latin typeface="+mn-lt"/>
            </a:rPr>
            <a:t>.</a:t>
          </a:r>
          <a:endParaRPr lang="en-US" sz="4000" b="1" kern="1200" dirty="0">
            <a:solidFill>
              <a:srgbClr val="50A4B4"/>
            </a:solidFill>
          </a:endParaRPr>
        </a:p>
      </dsp:txBody>
      <dsp:txXfrm>
        <a:off x="4175802" y="4127414"/>
        <a:ext cx="2716987" cy="1562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6D4D-3DAC-43B3-89A8-F9CBBC833993}">
      <dsp:nvSpPr>
        <dsp:cNvPr id="0" name=""/>
        <dsp:cNvSpPr/>
      </dsp:nvSpPr>
      <dsp:spPr>
        <a:xfrm>
          <a:off x="916617" y="2414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793F"/>
              </a:solidFill>
            </a:rPr>
            <a:t>Ostanite</a:t>
          </a:r>
          <a:r>
            <a:rPr lang="en-US" sz="2800" b="1" kern="1200" dirty="0">
              <a:solidFill>
                <a:srgbClr val="FF793F"/>
              </a:solidFill>
            </a:rPr>
            <a:t> </a:t>
          </a:r>
          <a:r>
            <a:rPr lang="en-US" sz="2800" b="1" kern="1200" dirty="0" err="1">
              <a:solidFill>
                <a:srgbClr val="FF793F"/>
              </a:solidFill>
            </a:rPr>
            <a:t>osredotočeni</a:t>
          </a:r>
          <a:r>
            <a:rPr lang="en-US" sz="2800" b="1" kern="1200" dirty="0">
              <a:solidFill>
                <a:srgbClr val="FF793F"/>
              </a:solidFill>
            </a:rPr>
            <a:t> in ne </a:t>
          </a:r>
          <a:r>
            <a:rPr lang="en-US" sz="2800" b="1" kern="1200" dirty="0" err="1">
              <a:solidFill>
                <a:srgbClr val="FF793F"/>
              </a:solidFill>
            </a:rPr>
            <a:t>obupajte</a:t>
          </a:r>
          <a:r>
            <a:rPr lang="en-US" sz="2800" b="1" kern="1200" dirty="0">
              <a:solidFill>
                <a:srgbClr val="FF793F"/>
              </a:solidFill>
            </a:rPr>
            <a:t>.</a:t>
          </a:r>
          <a:endParaRPr lang="en-GB" sz="2800" b="1" kern="1200" dirty="0">
            <a:solidFill>
              <a:srgbClr val="FF793F"/>
            </a:solidFill>
          </a:endParaRPr>
        </a:p>
      </dsp:txBody>
      <dsp:txXfrm>
        <a:off x="1001148" y="86945"/>
        <a:ext cx="2716987" cy="1562567"/>
      </dsp:txXfrm>
    </dsp:sp>
    <dsp:sp modelId="{05501F0E-D49C-4FFD-8784-AB7197F080EF}">
      <dsp:nvSpPr>
        <dsp:cNvPr id="0" name=""/>
        <dsp:cNvSpPr/>
      </dsp:nvSpPr>
      <dsp:spPr>
        <a:xfrm>
          <a:off x="4091271" y="2414"/>
          <a:ext cx="2886049" cy="1731629"/>
        </a:xfrm>
        <a:prstGeom prst="roundRect">
          <a:avLst/>
        </a:prstGeom>
        <a:solidFill>
          <a:srgbClr val="FF793F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MOTIVIRANOST IN ZAGNANOST</a:t>
          </a:r>
        </a:p>
      </dsp:txBody>
      <dsp:txXfrm>
        <a:off x="4175802" y="86945"/>
        <a:ext cx="2716987" cy="1562567"/>
      </dsp:txXfrm>
    </dsp:sp>
    <dsp:sp modelId="{2418DF81-F3EA-47A2-96A5-4B1CEB6E10EE}">
      <dsp:nvSpPr>
        <dsp:cNvPr id="0" name=""/>
        <dsp:cNvSpPr/>
      </dsp:nvSpPr>
      <dsp:spPr>
        <a:xfrm>
          <a:off x="7265925" y="2414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rgbClr val="FF793F"/>
              </a:solidFill>
              <a:latin typeface="+mn-lt"/>
            </a:rPr>
            <a:t>Bodite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pripravljeni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, da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boste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morali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biti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potrpežljivi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, in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še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naprej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poskušajte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doseči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dolgoročne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individualne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ali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skupinske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 </a:t>
          </a:r>
          <a:r>
            <a:rPr lang="en-GB" sz="1800" b="1" kern="1200" dirty="0" err="1">
              <a:solidFill>
                <a:srgbClr val="FF793F"/>
              </a:solidFill>
              <a:latin typeface="+mn-lt"/>
            </a:rPr>
            <a:t>cilje</a:t>
          </a:r>
          <a:r>
            <a:rPr lang="en-GB" sz="1800" b="1" kern="1200" dirty="0">
              <a:solidFill>
                <a:srgbClr val="FF793F"/>
              </a:solidFill>
              <a:latin typeface="+mn-lt"/>
            </a:rPr>
            <a:t>.</a:t>
          </a:r>
        </a:p>
      </dsp:txBody>
      <dsp:txXfrm>
        <a:off x="7350456" y="86945"/>
        <a:ext cx="2716987" cy="1562567"/>
      </dsp:txXfrm>
    </dsp:sp>
    <dsp:sp modelId="{77F1761B-81EE-4707-81AA-B7FEAB8F3B1A}">
      <dsp:nvSpPr>
        <dsp:cNvPr id="0" name=""/>
        <dsp:cNvSpPr/>
      </dsp:nvSpPr>
      <dsp:spPr>
        <a:xfrm>
          <a:off x="916617" y="202264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>
              <a:solidFill>
                <a:srgbClr val="FF793F"/>
              </a:solidFill>
            </a:rPr>
            <a:t>Kljubujte</a:t>
          </a:r>
          <a:r>
            <a:rPr lang="de-DE" sz="2400" b="1" kern="1200" dirty="0">
              <a:solidFill>
                <a:srgbClr val="FF793F"/>
              </a:solidFill>
            </a:rPr>
            <a:t> </a:t>
          </a:r>
          <a:r>
            <a:rPr lang="de-DE" sz="2400" b="1" kern="1200" dirty="0" err="1">
              <a:solidFill>
                <a:srgbClr val="FF793F"/>
              </a:solidFill>
            </a:rPr>
            <a:t>pritisku</a:t>
          </a:r>
          <a:r>
            <a:rPr lang="de-DE" sz="2400" b="1" kern="1200" dirty="0">
              <a:solidFill>
                <a:srgbClr val="FF793F"/>
              </a:solidFill>
            </a:rPr>
            <a:t>, </a:t>
          </a:r>
          <a:r>
            <a:rPr lang="de-DE" sz="2400" b="1" kern="1200" dirty="0" err="1">
              <a:solidFill>
                <a:srgbClr val="FF793F"/>
              </a:solidFill>
            </a:rPr>
            <a:t>težavam</a:t>
          </a:r>
          <a:r>
            <a:rPr lang="de-DE" sz="2400" b="1" kern="1200" dirty="0">
              <a:solidFill>
                <a:srgbClr val="FF793F"/>
              </a:solidFill>
            </a:rPr>
            <a:t> in </a:t>
          </a:r>
          <a:r>
            <a:rPr lang="de-DE" sz="2400" b="1" kern="1200" dirty="0" err="1">
              <a:solidFill>
                <a:srgbClr val="FF793F"/>
              </a:solidFill>
            </a:rPr>
            <a:t>začasnemu</a:t>
          </a:r>
          <a:r>
            <a:rPr lang="de-DE" sz="2400" b="1" kern="1200" dirty="0">
              <a:solidFill>
                <a:srgbClr val="FF793F"/>
              </a:solidFill>
            </a:rPr>
            <a:t> </a:t>
          </a:r>
          <a:r>
            <a:rPr lang="de-DE" sz="2400" b="1" kern="1200" dirty="0" err="1">
              <a:solidFill>
                <a:srgbClr val="FF793F"/>
              </a:solidFill>
            </a:rPr>
            <a:t>neuspehu</a:t>
          </a:r>
          <a:r>
            <a:rPr lang="de-DE" sz="2400" b="1" kern="1200" dirty="0">
              <a:solidFill>
                <a:srgbClr val="FF793F"/>
              </a:solidFill>
            </a:rPr>
            <a:t>.</a:t>
          </a:r>
          <a:endParaRPr lang="en-US" sz="2400" b="1" kern="1200" dirty="0">
            <a:solidFill>
              <a:srgbClr val="FF793F"/>
            </a:solidFill>
          </a:endParaRPr>
        </a:p>
      </dsp:txBody>
      <dsp:txXfrm>
        <a:off x="1001148" y="2107180"/>
        <a:ext cx="2716987" cy="1562567"/>
      </dsp:txXfrm>
    </dsp:sp>
    <dsp:sp modelId="{8A8F28BF-5CF4-4C74-9615-E1A32576F92E}">
      <dsp:nvSpPr>
        <dsp:cNvPr id="0" name=""/>
        <dsp:cNvSpPr/>
      </dsp:nvSpPr>
      <dsp:spPr>
        <a:xfrm>
          <a:off x="4091271" y="202264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793F"/>
              </a:solidFill>
            </a:rPr>
            <a:t>Ostanite</a:t>
          </a:r>
          <a:r>
            <a:rPr lang="en-US" sz="3200" b="1" kern="1200" dirty="0">
              <a:solidFill>
                <a:srgbClr val="FF793F"/>
              </a:solidFill>
            </a:rPr>
            <a:t> </a:t>
          </a:r>
          <a:r>
            <a:rPr lang="en-US" sz="3200" b="1" kern="1200" dirty="0" err="1">
              <a:solidFill>
                <a:srgbClr val="FF793F"/>
              </a:solidFill>
            </a:rPr>
            <a:t>zagnani</a:t>
          </a:r>
          <a:r>
            <a:rPr lang="en-US" sz="3200" b="1" kern="1200" dirty="0">
              <a:solidFill>
                <a:srgbClr val="FF793F"/>
              </a:solidFill>
            </a:rPr>
            <a:t>.</a:t>
          </a:r>
          <a:endParaRPr lang="en-GB" sz="3200" b="1" kern="1200" dirty="0">
            <a:solidFill>
              <a:srgbClr val="FF793F"/>
            </a:solidFill>
          </a:endParaRPr>
        </a:p>
      </dsp:txBody>
      <dsp:txXfrm>
        <a:off x="4175802" y="2107180"/>
        <a:ext cx="2716987" cy="1562567"/>
      </dsp:txXfrm>
    </dsp:sp>
    <dsp:sp modelId="{3979BFC3-F0A7-4D22-BD85-A608C04901D0}">
      <dsp:nvSpPr>
        <dsp:cNvPr id="0" name=""/>
        <dsp:cNvSpPr/>
      </dsp:nvSpPr>
      <dsp:spPr>
        <a:xfrm>
          <a:off x="7265925" y="202264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793F"/>
              </a:solidFill>
            </a:rPr>
            <a:t>Bodite</a:t>
          </a:r>
          <a:r>
            <a:rPr lang="en-US" sz="3200" b="1" kern="1200" dirty="0">
              <a:solidFill>
                <a:srgbClr val="FF793F"/>
              </a:solidFill>
            </a:rPr>
            <a:t> </a:t>
          </a:r>
          <a:r>
            <a:rPr lang="en-US" sz="3200" b="1" kern="1200" dirty="0" err="1">
              <a:solidFill>
                <a:srgbClr val="FF793F"/>
              </a:solidFill>
            </a:rPr>
            <a:t>odločni</a:t>
          </a:r>
          <a:r>
            <a:rPr lang="en-US" sz="3200" b="1" kern="1200" dirty="0">
              <a:solidFill>
                <a:srgbClr val="FF793F"/>
              </a:solidFill>
            </a:rPr>
            <a:t>.</a:t>
          </a:r>
          <a:endParaRPr lang="en-US" sz="3200" b="1" kern="1200" dirty="0">
            <a:solidFill>
              <a:srgbClr val="FF793F"/>
            </a:solidFill>
            <a:latin typeface="+mn-lt"/>
          </a:endParaRPr>
        </a:p>
      </dsp:txBody>
      <dsp:txXfrm>
        <a:off x="7350456" y="2107180"/>
        <a:ext cx="2716987" cy="1562567"/>
      </dsp:txXfrm>
    </dsp:sp>
    <dsp:sp modelId="{7B243D05-5160-49B3-9F64-5C9E16848104}">
      <dsp:nvSpPr>
        <dsp:cNvPr id="0" name=""/>
        <dsp:cNvSpPr/>
      </dsp:nvSpPr>
      <dsp:spPr>
        <a:xfrm>
          <a:off x="2503944" y="404288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FF793F"/>
              </a:solidFill>
              <a:latin typeface="+mn-lt"/>
            </a:rPr>
            <a:t>Osredotočite se na to, kar vas motivira.</a:t>
          </a:r>
          <a:endParaRPr lang="en-GB" sz="3200" b="1" kern="1200" dirty="0">
            <a:solidFill>
              <a:srgbClr val="FF793F"/>
            </a:solidFill>
          </a:endParaRPr>
        </a:p>
      </dsp:txBody>
      <dsp:txXfrm>
        <a:off x="2588475" y="4127414"/>
        <a:ext cx="2716987" cy="1562567"/>
      </dsp:txXfrm>
    </dsp:sp>
    <dsp:sp modelId="{CA1634E3-DD1A-4BA9-9769-12D43E758180}">
      <dsp:nvSpPr>
        <dsp:cNvPr id="0" name=""/>
        <dsp:cNvSpPr/>
      </dsp:nvSpPr>
      <dsp:spPr>
        <a:xfrm>
          <a:off x="5678598" y="404288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793F"/>
              </a:solidFill>
            </a:rPr>
            <a:t>Bodite</a:t>
          </a:r>
          <a:r>
            <a:rPr lang="en-US" sz="3200" b="1" kern="1200" dirty="0">
              <a:solidFill>
                <a:srgbClr val="FF793F"/>
              </a:solidFill>
            </a:rPr>
            <a:t> </a:t>
          </a:r>
          <a:r>
            <a:rPr lang="en-US" sz="3200" b="1" kern="1200" dirty="0" err="1">
              <a:solidFill>
                <a:srgbClr val="FF793F"/>
              </a:solidFill>
            </a:rPr>
            <a:t>trdoživi</a:t>
          </a:r>
          <a:r>
            <a:rPr lang="en-US" sz="3200" b="1" kern="1200" dirty="0">
              <a:solidFill>
                <a:srgbClr val="FF793F"/>
              </a:solidFill>
            </a:rPr>
            <a:t>.</a:t>
          </a:r>
        </a:p>
      </dsp:txBody>
      <dsp:txXfrm>
        <a:off x="5763129" y="4127414"/>
        <a:ext cx="2716987" cy="1562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6D4D-3DAC-43B3-89A8-F9CBBC833993}">
      <dsp:nvSpPr>
        <dsp:cNvPr id="0" name=""/>
        <dsp:cNvSpPr/>
      </dsp:nvSpPr>
      <dsp:spPr>
        <a:xfrm>
          <a:off x="916617" y="2414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solidFill>
                <a:srgbClr val="FF793F"/>
              </a:solidFill>
            </a:rPr>
            <a:t>Zberite in upravljate sredstva, ki jih potrebujete.</a:t>
          </a:r>
          <a:endParaRPr lang="en-GB" sz="2800" b="1" kern="1200" dirty="0">
            <a:solidFill>
              <a:srgbClr val="FF793F"/>
            </a:solidFill>
          </a:endParaRPr>
        </a:p>
      </dsp:txBody>
      <dsp:txXfrm>
        <a:off x="1001148" y="86945"/>
        <a:ext cx="2716987" cy="1562567"/>
      </dsp:txXfrm>
    </dsp:sp>
    <dsp:sp modelId="{05501F0E-D49C-4FFD-8784-AB7197F080EF}">
      <dsp:nvSpPr>
        <dsp:cNvPr id="0" name=""/>
        <dsp:cNvSpPr/>
      </dsp:nvSpPr>
      <dsp:spPr>
        <a:xfrm>
          <a:off x="4091271" y="2414"/>
          <a:ext cx="2886049" cy="1731629"/>
        </a:xfrm>
        <a:prstGeom prst="roundRect">
          <a:avLst/>
        </a:prstGeom>
        <a:solidFill>
          <a:srgbClr val="FF793F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VKLJUČEVANJE VIROV</a:t>
          </a:r>
        </a:p>
      </dsp:txBody>
      <dsp:txXfrm>
        <a:off x="4175802" y="86945"/>
        <a:ext cx="2716987" cy="1562567"/>
      </dsp:txXfrm>
    </dsp:sp>
    <dsp:sp modelId="{2418DF81-F3EA-47A2-96A5-4B1CEB6E10EE}">
      <dsp:nvSpPr>
        <dsp:cNvPr id="0" name=""/>
        <dsp:cNvSpPr/>
      </dsp:nvSpPr>
      <dsp:spPr>
        <a:xfrm>
          <a:off x="7265925" y="2414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rgbClr val="FF793F"/>
              </a:solidFill>
              <a:latin typeface="+mn-lt"/>
            </a:rPr>
            <a:t>Naloge znotraj in zunaj lastne organizacije dodelim učinkovito, da ustvarim največ vrednosti.</a:t>
          </a:r>
          <a:endParaRPr lang="en-US" sz="1800" b="1" kern="1200" dirty="0">
            <a:solidFill>
              <a:srgbClr val="FF793F"/>
            </a:solidFill>
          </a:endParaRPr>
        </a:p>
      </dsp:txBody>
      <dsp:txXfrm>
        <a:off x="7350456" y="86945"/>
        <a:ext cx="2716987" cy="1562567"/>
      </dsp:txXfrm>
    </dsp:sp>
    <dsp:sp modelId="{77F1761B-81EE-4707-81AA-B7FEAB8F3B1A}">
      <dsp:nvSpPr>
        <dsp:cNvPr id="0" name=""/>
        <dsp:cNvSpPr/>
      </dsp:nvSpPr>
      <dsp:spPr>
        <a:xfrm>
          <a:off x="916617" y="202264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FF793F"/>
              </a:solidFill>
            </a:rPr>
            <a:t>Kar najbolje izkoristite omejena sredstva.</a:t>
          </a:r>
          <a:endParaRPr lang="en-US" sz="2800" b="1" kern="1200" dirty="0">
            <a:solidFill>
              <a:srgbClr val="FF793F"/>
            </a:solidFill>
          </a:endParaRPr>
        </a:p>
      </dsp:txBody>
      <dsp:txXfrm>
        <a:off x="1001148" y="2107180"/>
        <a:ext cx="2716987" cy="1562567"/>
      </dsp:txXfrm>
    </dsp:sp>
    <dsp:sp modelId="{8A8F28BF-5CF4-4C74-9615-E1A32576F92E}">
      <dsp:nvSpPr>
        <dsp:cNvPr id="0" name=""/>
        <dsp:cNvSpPr/>
      </dsp:nvSpPr>
      <dsp:spPr>
        <a:xfrm>
          <a:off x="4091271" y="202264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FF793F"/>
              </a:solidFill>
              <a:latin typeface="+mn-lt"/>
            </a:rPr>
            <a:t>Sredstva uporabljajte odgovorno.</a:t>
          </a:r>
          <a:endParaRPr lang="en-GB" sz="2800" b="1" kern="1200" dirty="0">
            <a:solidFill>
              <a:srgbClr val="FF793F"/>
            </a:solidFill>
          </a:endParaRPr>
        </a:p>
      </dsp:txBody>
      <dsp:txXfrm>
        <a:off x="4175802" y="2107180"/>
        <a:ext cx="2716987" cy="1562567"/>
      </dsp:txXfrm>
    </dsp:sp>
    <dsp:sp modelId="{3979BFC3-F0A7-4D22-BD85-A608C04901D0}">
      <dsp:nvSpPr>
        <dsp:cNvPr id="0" name=""/>
        <dsp:cNvSpPr/>
      </dsp:nvSpPr>
      <dsp:spPr>
        <a:xfrm>
          <a:off x="7265925" y="202264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FF793F"/>
              </a:solidFill>
            </a:rPr>
            <a:t>Pridobite podporo.</a:t>
          </a:r>
          <a:endParaRPr lang="en-US" sz="2800" b="1" kern="1200" dirty="0">
            <a:solidFill>
              <a:srgbClr val="FF793F"/>
            </a:solidFill>
            <a:latin typeface="+mn-lt"/>
          </a:endParaRPr>
        </a:p>
      </dsp:txBody>
      <dsp:txXfrm>
        <a:off x="7350456" y="2107180"/>
        <a:ext cx="2716987" cy="1562567"/>
      </dsp:txXfrm>
    </dsp:sp>
    <dsp:sp modelId="{7B243D05-5160-49B3-9F64-5C9E16848104}">
      <dsp:nvSpPr>
        <dsp:cNvPr id="0" name=""/>
        <dsp:cNvSpPr/>
      </dsp:nvSpPr>
      <dsp:spPr>
        <a:xfrm>
          <a:off x="2503944" y="404288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FF793F"/>
              </a:solidFill>
              <a:latin typeface="+mn-lt"/>
            </a:rPr>
            <a:t>Upravljajte vire. </a:t>
          </a:r>
          <a:endParaRPr lang="en-GB" sz="2800" b="1" kern="1200" dirty="0">
            <a:solidFill>
              <a:srgbClr val="FF793F"/>
            </a:solidFill>
          </a:endParaRPr>
        </a:p>
      </dsp:txBody>
      <dsp:txXfrm>
        <a:off x="2588475" y="4127414"/>
        <a:ext cx="2716987" cy="1562567"/>
      </dsp:txXfrm>
    </dsp:sp>
    <dsp:sp modelId="{CA1634E3-DD1A-4BA9-9769-12D43E758180}">
      <dsp:nvSpPr>
        <dsp:cNvPr id="0" name=""/>
        <dsp:cNvSpPr/>
      </dsp:nvSpPr>
      <dsp:spPr>
        <a:xfrm>
          <a:off x="5678598" y="404288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FF793F"/>
              </a:solidFill>
            </a:rPr>
            <a:t>Kar najbolje izkoristite svoj čas.</a:t>
          </a:r>
          <a:endParaRPr lang="en-US" sz="2800" b="1" kern="1200" dirty="0">
            <a:solidFill>
              <a:srgbClr val="FF793F"/>
            </a:solidFill>
          </a:endParaRPr>
        </a:p>
      </dsp:txBody>
      <dsp:txXfrm>
        <a:off x="5763129" y="4127414"/>
        <a:ext cx="2716987" cy="15625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6D4D-3DAC-43B3-89A8-F9CBBC833993}">
      <dsp:nvSpPr>
        <dsp:cNvPr id="0" name=""/>
        <dsp:cNvSpPr/>
      </dsp:nvSpPr>
      <dsp:spPr>
        <a:xfrm>
          <a:off x="986287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93C278"/>
              </a:solidFill>
              <a:latin typeface="+mn-lt"/>
            </a:rPr>
            <a:t>Sprejmite</a:t>
          </a:r>
          <a:r>
            <a:rPr lang="en-US" sz="2800" b="1" kern="1200" dirty="0">
              <a:solidFill>
                <a:srgbClr val="93C278"/>
              </a:solidFill>
              <a:latin typeface="+mn-lt"/>
            </a:rPr>
            <a:t> </a:t>
          </a:r>
          <a:r>
            <a:rPr lang="en-US" sz="2800" b="1" kern="1200" dirty="0" err="1">
              <a:solidFill>
                <a:srgbClr val="93C278"/>
              </a:solidFill>
              <a:latin typeface="+mn-lt"/>
            </a:rPr>
            <a:t>drugačnost</a:t>
          </a:r>
          <a:r>
            <a:rPr lang="en-US" sz="2800" b="1" kern="1200" dirty="0">
              <a:solidFill>
                <a:srgbClr val="93C278"/>
              </a:solidFill>
              <a:latin typeface="+mn-lt"/>
            </a:rPr>
            <a:t> (</a:t>
          </a:r>
          <a:r>
            <a:rPr lang="en-US" sz="2800" b="1" kern="1200" dirty="0" err="1">
              <a:solidFill>
                <a:srgbClr val="93C278"/>
              </a:solidFill>
              <a:latin typeface="+mn-lt"/>
            </a:rPr>
            <a:t>razlike</a:t>
          </a:r>
          <a:r>
            <a:rPr lang="en-US" sz="2800" b="1" kern="1200" dirty="0">
              <a:solidFill>
                <a:srgbClr val="93C278"/>
              </a:solidFill>
              <a:latin typeface="+mn-lt"/>
            </a:rPr>
            <a:t> med </a:t>
          </a:r>
          <a:r>
            <a:rPr lang="en-US" sz="2800" b="1" kern="1200" dirty="0" err="1">
              <a:solidFill>
                <a:srgbClr val="93C278"/>
              </a:solidFill>
              <a:latin typeface="+mn-lt"/>
            </a:rPr>
            <a:t>ljudmi</a:t>
          </a:r>
          <a:r>
            <a:rPr lang="en-US" sz="2800" b="1" kern="1200" dirty="0">
              <a:solidFill>
                <a:srgbClr val="93C278"/>
              </a:solidFill>
              <a:latin typeface="+mn-lt"/>
            </a:rPr>
            <a:t>).</a:t>
          </a:r>
          <a:endParaRPr lang="en-GB" sz="2800" b="1" kern="1200" dirty="0">
            <a:solidFill>
              <a:srgbClr val="93C278"/>
            </a:solidFill>
          </a:endParaRPr>
        </a:p>
      </dsp:txBody>
      <dsp:txXfrm>
        <a:off x="1070818" y="89370"/>
        <a:ext cx="2716987" cy="1562567"/>
      </dsp:txXfrm>
    </dsp:sp>
    <dsp:sp modelId="{05501F0E-D49C-4FFD-8784-AB7197F080EF}">
      <dsp:nvSpPr>
        <dsp:cNvPr id="0" name=""/>
        <dsp:cNvSpPr/>
      </dsp:nvSpPr>
      <dsp:spPr>
        <a:xfrm>
          <a:off x="4160941" y="4839"/>
          <a:ext cx="2886049" cy="1731629"/>
        </a:xfrm>
        <a:prstGeom prst="roundRect">
          <a:avLst/>
        </a:prstGeom>
        <a:solidFill>
          <a:srgbClr val="93C278"/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SODELOVANJE</a:t>
          </a:r>
          <a:endParaRPr lang="en-GB" sz="2800" b="1" kern="1200" dirty="0">
            <a:solidFill>
              <a:schemeClr val="bg1"/>
            </a:solidFill>
          </a:endParaRPr>
        </a:p>
      </dsp:txBody>
      <dsp:txXfrm>
        <a:off x="4245472" y="89370"/>
        <a:ext cx="2716987" cy="1562567"/>
      </dsp:txXfrm>
    </dsp:sp>
    <dsp:sp modelId="{2418DF81-F3EA-47A2-96A5-4B1CEB6E10EE}">
      <dsp:nvSpPr>
        <dsp:cNvPr id="0" name=""/>
        <dsp:cNvSpPr/>
      </dsp:nvSpPr>
      <dsp:spPr>
        <a:xfrm>
          <a:off x="7335595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93C278"/>
              </a:solidFill>
              <a:latin typeface="+mn-lt"/>
            </a:rPr>
            <a:t>Delajte in sodelujte z drugimi, da preidete od zamisli k dejanjem.</a:t>
          </a:r>
          <a:endParaRPr lang="en-GB" sz="2400" b="1" kern="1200" dirty="0">
            <a:solidFill>
              <a:srgbClr val="93C278"/>
            </a:solidFill>
            <a:latin typeface="+mn-lt"/>
          </a:endParaRPr>
        </a:p>
      </dsp:txBody>
      <dsp:txXfrm>
        <a:off x="7420126" y="89370"/>
        <a:ext cx="2716987" cy="1562567"/>
      </dsp:txXfrm>
    </dsp:sp>
    <dsp:sp modelId="{77F1761B-81EE-4707-81AA-B7FEAB8F3B1A}">
      <dsp:nvSpPr>
        <dsp:cNvPr id="0" name=""/>
        <dsp:cNvSpPr/>
      </dsp:nvSpPr>
      <dsp:spPr>
        <a:xfrm>
          <a:off x="986287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93C278"/>
              </a:solidFill>
            </a:rPr>
            <a:t>Razvijte</a:t>
          </a:r>
          <a:r>
            <a:rPr lang="en-US" sz="3600" b="1" kern="1200" dirty="0">
              <a:solidFill>
                <a:srgbClr val="93C278"/>
              </a:solidFill>
            </a:rPr>
            <a:t> </a:t>
          </a:r>
          <a:r>
            <a:rPr lang="en-US" sz="3600" b="1" kern="1200" dirty="0" err="1">
              <a:solidFill>
                <a:srgbClr val="93C278"/>
              </a:solidFill>
            </a:rPr>
            <a:t>čustveno</a:t>
          </a:r>
          <a:r>
            <a:rPr lang="en-US" sz="3600" b="1" kern="1200" dirty="0">
              <a:solidFill>
                <a:srgbClr val="93C278"/>
              </a:solidFill>
            </a:rPr>
            <a:t> </a:t>
          </a:r>
          <a:r>
            <a:rPr lang="en-US" sz="3600" b="1" kern="1200" dirty="0" err="1">
              <a:solidFill>
                <a:srgbClr val="93C278"/>
              </a:solidFill>
            </a:rPr>
            <a:t>inteligenco</a:t>
          </a:r>
          <a:r>
            <a:rPr lang="en-US" sz="3600" b="1" kern="1200" dirty="0">
              <a:solidFill>
                <a:srgbClr val="93C278"/>
              </a:solidFill>
            </a:rPr>
            <a:t>.</a:t>
          </a:r>
        </a:p>
      </dsp:txBody>
      <dsp:txXfrm>
        <a:off x="1070818" y="2109604"/>
        <a:ext cx="2716987" cy="1562567"/>
      </dsp:txXfrm>
    </dsp:sp>
    <dsp:sp modelId="{C0AE5DFF-F502-4671-9707-164ECDD3CBED}">
      <dsp:nvSpPr>
        <dsp:cNvPr id="0" name=""/>
        <dsp:cNvSpPr/>
      </dsp:nvSpPr>
      <dsp:spPr>
        <a:xfrm>
          <a:off x="4091271" y="202264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rgbClr val="93C278"/>
              </a:solidFill>
            </a:rPr>
            <a:t>Sodelujte</a:t>
          </a:r>
          <a:r>
            <a:rPr lang="en-US" sz="4400" b="1" kern="1200" dirty="0">
              <a:solidFill>
                <a:srgbClr val="93C278"/>
              </a:solidFill>
            </a:rPr>
            <a:t>.</a:t>
          </a:r>
        </a:p>
      </dsp:txBody>
      <dsp:txXfrm>
        <a:off x="4175802" y="2107180"/>
        <a:ext cx="2716987" cy="1562567"/>
      </dsp:txXfrm>
    </dsp:sp>
    <dsp:sp modelId="{3979BFC3-F0A7-4D22-BD85-A608C04901D0}">
      <dsp:nvSpPr>
        <dsp:cNvPr id="0" name=""/>
        <dsp:cNvSpPr/>
      </dsp:nvSpPr>
      <dsp:spPr>
        <a:xfrm>
          <a:off x="7335595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93C278"/>
              </a:solidFill>
              <a:latin typeface="+mn-lt"/>
            </a:rPr>
            <a:t>Pridružite</a:t>
          </a:r>
          <a:r>
            <a:rPr lang="en-US" sz="3600" b="1" kern="1200" dirty="0">
              <a:solidFill>
                <a:srgbClr val="93C278"/>
              </a:solidFill>
              <a:latin typeface="+mn-lt"/>
            </a:rPr>
            <a:t> se </a:t>
          </a:r>
          <a:r>
            <a:rPr lang="en-US" sz="3600" b="1" kern="1200" dirty="0" err="1">
              <a:solidFill>
                <a:srgbClr val="93C278"/>
              </a:solidFill>
              <a:latin typeface="+mn-lt"/>
            </a:rPr>
            <a:t>timu</a:t>
          </a:r>
          <a:r>
            <a:rPr lang="en-US" sz="3600" b="1" kern="1200" dirty="0">
              <a:solidFill>
                <a:srgbClr val="93C278"/>
              </a:solidFill>
              <a:latin typeface="+mn-lt"/>
            </a:rPr>
            <a:t>.</a:t>
          </a:r>
        </a:p>
      </dsp:txBody>
      <dsp:txXfrm>
        <a:off x="7420126" y="2109604"/>
        <a:ext cx="2716987" cy="1562567"/>
      </dsp:txXfrm>
    </dsp:sp>
    <dsp:sp modelId="{7B243D05-5160-49B3-9F64-5C9E16848104}">
      <dsp:nvSpPr>
        <dsp:cNvPr id="0" name=""/>
        <dsp:cNvSpPr/>
      </dsp:nvSpPr>
      <dsp:spPr>
        <a:xfrm>
          <a:off x="2573614" y="4045298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93C278"/>
              </a:solidFill>
            </a:rPr>
            <a:t>Aktivno</a:t>
          </a:r>
          <a:r>
            <a:rPr lang="en-US" sz="4000" b="1" kern="1200" dirty="0">
              <a:solidFill>
                <a:srgbClr val="93C278"/>
              </a:solidFill>
            </a:rPr>
            <a:t> </a:t>
          </a:r>
          <a:r>
            <a:rPr lang="en-US" sz="4000" b="1" kern="1200" dirty="0" err="1">
              <a:solidFill>
                <a:srgbClr val="93C278"/>
              </a:solidFill>
            </a:rPr>
            <a:t>poslušajte</a:t>
          </a:r>
          <a:r>
            <a:rPr lang="en-US" sz="4000" b="1" kern="1200" dirty="0">
              <a:solidFill>
                <a:srgbClr val="93C278"/>
              </a:solidFill>
            </a:rPr>
            <a:t>.</a:t>
          </a:r>
          <a:endParaRPr lang="en-GB" sz="4000" b="1" kern="1200" dirty="0">
            <a:solidFill>
              <a:srgbClr val="93C278"/>
            </a:solidFill>
          </a:endParaRPr>
        </a:p>
      </dsp:txBody>
      <dsp:txXfrm>
        <a:off x="2658145" y="4129829"/>
        <a:ext cx="2716987" cy="1562567"/>
      </dsp:txXfrm>
    </dsp:sp>
    <dsp:sp modelId="{CA1634E3-DD1A-4BA9-9769-12D43E758180}">
      <dsp:nvSpPr>
        <dsp:cNvPr id="0" name=""/>
        <dsp:cNvSpPr/>
      </dsp:nvSpPr>
      <dsp:spPr>
        <a:xfrm>
          <a:off x="5678598" y="404288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93C278"/>
              </a:solidFill>
            </a:rPr>
            <a:t>Razširite</a:t>
          </a:r>
          <a:r>
            <a:rPr lang="en-US" sz="4000" b="1" kern="1200" dirty="0">
              <a:solidFill>
                <a:srgbClr val="93C278"/>
              </a:solidFill>
            </a:rPr>
            <a:t> </a:t>
          </a:r>
          <a:r>
            <a:rPr lang="en-US" sz="4000" b="1" kern="1200" dirty="0" err="1">
              <a:solidFill>
                <a:srgbClr val="93C278"/>
              </a:solidFill>
            </a:rPr>
            <a:t>svojo</a:t>
          </a:r>
          <a:r>
            <a:rPr lang="en-US" sz="4000" b="1" kern="1200" dirty="0">
              <a:solidFill>
                <a:srgbClr val="93C278"/>
              </a:solidFill>
            </a:rPr>
            <a:t> </a:t>
          </a:r>
          <a:r>
            <a:rPr lang="en-US" sz="4000" b="1" kern="1200" dirty="0" err="1">
              <a:solidFill>
                <a:srgbClr val="93C278"/>
              </a:solidFill>
            </a:rPr>
            <a:t>mrežo</a:t>
          </a:r>
          <a:r>
            <a:rPr lang="en-US" sz="4000" b="1" kern="1200" dirty="0">
              <a:solidFill>
                <a:srgbClr val="93C278"/>
              </a:solidFill>
            </a:rPr>
            <a:t>.</a:t>
          </a:r>
        </a:p>
      </dsp:txBody>
      <dsp:txXfrm>
        <a:off x="5763129" y="4127414"/>
        <a:ext cx="2716987" cy="15625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6D4D-3DAC-43B3-89A8-F9CBBC833993}">
      <dsp:nvSpPr>
        <dsp:cNvPr id="0" name=""/>
        <dsp:cNvSpPr/>
      </dsp:nvSpPr>
      <dsp:spPr>
        <a:xfrm>
          <a:off x="986287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93C278"/>
              </a:solidFill>
            </a:rPr>
            <a:t>Učite</a:t>
          </a:r>
          <a:r>
            <a:rPr lang="en-US" sz="4000" b="1" kern="1200" dirty="0">
              <a:solidFill>
                <a:srgbClr val="93C278"/>
              </a:solidFill>
            </a:rPr>
            <a:t> se </a:t>
          </a:r>
          <a:r>
            <a:rPr lang="en-US" sz="4000" b="1" kern="1200" dirty="0" err="1">
              <a:solidFill>
                <a:srgbClr val="93C278"/>
              </a:solidFill>
            </a:rPr>
            <a:t>iz</a:t>
          </a:r>
          <a:r>
            <a:rPr lang="en-US" sz="4000" b="1" kern="1200" dirty="0">
              <a:solidFill>
                <a:srgbClr val="93C278"/>
              </a:solidFill>
            </a:rPr>
            <a:t> </a:t>
          </a:r>
          <a:r>
            <a:rPr lang="en-US" sz="4000" b="1" kern="1200" dirty="0" err="1">
              <a:solidFill>
                <a:srgbClr val="93C278"/>
              </a:solidFill>
            </a:rPr>
            <a:t>izkušenj</a:t>
          </a:r>
          <a:r>
            <a:rPr lang="en-US" sz="4000" b="1" kern="1200" dirty="0">
              <a:solidFill>
                <a:srgbClr val="93C278"/>
              </a:solidFill>
            </a:rPr>
            <a:t>.</a:t>
          </a:r>
          <a:endParaRPr lang="en-GB" sz="4000" b="1" kern="1200" dirty="0">
            <a:solidFill>
              <a:srgbClr val="93C278"/>
            </a:solidFill>
          </a:endParaRPr>
        </a:p>
      </dsp:txBody>
      <dsp:txXfrm>
        <a:off x="1070818" y="89370"/>
        <a:ext cx="2716987" cy="1562567"/>
      </dsp:txXfrm>
    </dsp:sp>
    <dsp:sp modelId="{05501F0E-D49C-4FFD-8784-AB7197F080EF}">
      <dsp:nvSpPr>
        <dsp:cNvPr id="0" name=""/>
        <dsp:cNvSpPr/>
      </dsp:nvSpPr>
      <dsp:spPr>
        <a:xfrm>
          <a:off x="4160941" y="4839"/>
          <a:ext cx="2886049" cy="1731629"/>
        </a:xfrm>
        <a:prstGeom prst="roundRect">
          <a:avLst/>
        </a:prstGeom>
        <a:solidFill>
          <a:srgbClr val="93C278"/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IZKUSTVENO UČENJE</a:t>
          </a:r>
          <a:endParaRPr lang="en-GB" sz="2800" b="1" kern="1200" dirty="0">
            <a:solidFill>
              <a:schemeClr val="bg1"/>
            </a:solidFill>
          </a:endParaRPr>
        </a:p>
      </dsp:txBody>
      <dsp:txXfrm>
        <a:off x="4245472" y="89370"/>
        <a:ext cx="2716987" cy="1562567"/>
      </dsp:txXfrm>
    </dsp:sp>
    <dsp:sp modelId="{2418DF81-F3EA-47A2-96A5-4B1CEB6E10EE}">
      <dsp:nvSpPr>
        <dsp:cNvPr id="0" name=""/>
        <dsp:cNvSpPr/>
      </dsp:nvSpPr>
      <dsp:spPr>
        <a:xfrm>
          <a:off x="7335595" y="483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93C278"/>
              </a:solidFill>
            </a:rPr>
            <a:t>Učim</a:t>
          </a:r>
          <a:r>
            <a:rPr lang="en-US" sz="2000" b="1" kern="1200" dirty="0">
              <a:solidFill>
                <a:srgbClr val="93C278"/>
              </a:solidFill>
            </a:rPr>
            <a:t> se </a:t>
          </a:r>
          <a:r>
            <a:rPr lang="en-US" sz="2000" b="1" kern="1200" dirty="0" err="1">
              <a:solidFill>
                <a:srgbClr val="93C278"/>
              </a:solidFill>
            </a:rPr>
            <a:t>iz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dejavnosti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spremljanja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učinka</a:t>
          </a:r>
          <a:r>
            <a:rPr lang="en-US" sz="2000" b="1" kern="1200" dirty="0">
              <a:solidFill>
                <a:srgbClr val="93C278"/>
              </a:solidFill>
            </a:rPr>
            <a:t> in </a:t>
          </a:r>
          <a:r>
            <a:rPr lang="en-US" sz="2000" b="1" kern="1200" dirty="0" err="1">
              <a:solidFill>
                <a:srgbClr val="93C278"/>
              </a:solidFill>
            </a:rPr>
            <a:t>evalvacije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napredka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dejavnosti</a:t>
          </a:r>
          <a:r>
            <a:rPr lang="en-US" sz="2000" b="1" kern="1200" dirty="0">
              <a:solidFill>
                <a:srgbClr val="93C278"/>
              </a:solidFill>
            </a:rPr>
            <a:t>, </a:t>
          </a:r>
          <a:r>
            <a:rPr lang="en-US" sz="2000" b="1" kern="1200" dirty="0" err="1">
              <a:solidFill>
                <a:srgbClr val="93C278"/>
              </a:solidFill>
            </a:rPr>
            <a:t>ki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ustvarja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vrednost</a:t>
          </a:r>
          <a:r>
            <a:rPr lang="en-US" sz="2000" b="1" kern="1200" dirty="0">
              <a:solidFill>
                <a:srgbClr val="93C278"/>
              </a:solidFill>
            </a:rPr>
            <a:t>.</a:t>
          </a:r>
          <a:endParaRPr lang="en-GB" sz="2000" b="1" kern="1200" dirty="0">
            <a:solidFill>
              <a:srgbClr val="93C278"/>
            </a:solidFill>
            <a:latin typeface="+mn-lt"/>
          </a:endParaRPr>
        </a:p>
      </dsp:txBody>
      <dsp:txXfrm>
        <a:off x="7420126" y="89370"/>
        <a:ext cx="2716987" cy="1562567"/>
      </dsp:txXfrm>
    </dsp:sp>
    <dsp:sp modelId="{77F1761B-81EE-4707-81AA-B7FEAB8F3B1A}">
      <dsp:nvSpPr>
        <dsp:cNvPr id="0" name=""/>
        <dsp:cNvSpPr/>
      </dsp:nvSpPr>
      <dsp:spPr>
        <a:xfrm>
          <a:off x="986287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93C278"/>
              </a:solidFill>
              <a:latin typeface="+mn-lt"/>
            </a:rPr>
            <a:t>Razmislite</a:t>
          </a:r>
          <a:r>
            <a:rPr lang="en-US" sz="4000" b="1" kern="1200" dirty="0">
              <a:solidFill>
                <a:srgbClr val="93C278"/>
              </a:solidFill>
              <a:latin typeface="+mn-lt"/>
            </a:rPr>
            <a:t>. </a:t>
          </a:r>
          <a:endParaRPr lang="en-US" sz="4000" b="1" kern="1200" dirty="0">
            <a:solidFill>
              <a:srgbClr val="93C278"/>
            </a:solidFill>
          </a:endParaRPr>
        </a:p>
      </dsp:txBody>
      <dsp:txXfrm>
        <a:off x="1070818" y="2109604"/>
        <a:ext cx="2716987" cy="1562567"/>
      </dsp:txXfrm>
    </dsp:sp>
    <dsp:sp modelId="{C0AE5DFF-F502-4671-9707-164ECDD3CBED}">
      <dsp:nvSpPr>
        <dsp:cNvPr id="0" name=""/>
        <dsp:cNvSpPr/>
      </dsp:nvSpPr>
      <dsp:spPr>
        <a:xfrm>
          <a:off x="4091271" y="2022649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93C278"/>
              </a:solidFill>
            </a:rPr>
            <a:t>Učite</a:t>
          </a:r>
          <a:r>
            <a:rPr lang="en-US" sz="4000" b="1" kern="1200" dirty="0">
              <a:solidFill>
                <a:srgbClr val="93C278"/>
              </a:solidFill>
            </a:rPr>
            <a:t> se </a:t>
          </a:r>
          <a:r>
            <a:rPr lang="en-US" sz="4000" b="1" kern="1200" dirty="0" err="1">
              <a:solidFill>
                <a:srgbClr val="93C278"/>
              </a:solidFill>
            </a:rPr>
            <a:t>učenja</a:t>
          </a:r>
          <a:r>
            <a:rPr lang="en-US" sz="4000" b="1" kern="1200" dirty="0">
              <a:solidFill>
                <a:srgbClr val="93C278"/>
              </a:solidFill>
            </a:rPr>
            <a:t>.</a:t>
          </a:r>
        </a:p>
      </dsp:txBody>
      <dsp:txXfrm>
        <a:off x="4175802" y="2107180"/>
        <a:ext cx="2716987" cy="1562567"/>
      </dsp:txXfrm>
    </dsp:sp>
    <dsp:sp modelId="{3979BFC3-F0A7-4D22-BD85-A608C04901D0}">
      <dsp:nvSpPr>
        <dsp:cNvPr id="0" name=""/>
        <dsp:cNvSpPr/>
      </dsp:nvSpPr>
      <dsp:spPr>
        <a:xfrm>
          <a:off x="7335595" y="202507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93C278"/>
              </a:solidFill>
            </a:rPr>
            <a:t>Razmislite</a:t>
          </a:r>
          <a:r>
            <a:rPr lang="en-US" sz="2000" b="1" kern="1200" dirty="0">
              <a:solidFill>
                <a:srgbClr val="93C278"/>
              </a:solidFill>
            </a:rPr>
            <a:t> o (</a:t>
          </a:r>
          <a:r>
            <a:rPr lang="en-US" sz="2000" b="1" kern="1200" dirty="0" err="1">
              <a:solidFill>
                <a:srgbClr val="93C278"/>
              </a:solidFill>
            </a:rPr>
            <a:t>lastnem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ali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tujem</a:t>
          </a:r>
          <a:r>
            <a:rPr lang="en-US" sz="2000" b="1" kern="1200" dirty="0">
              <a:solidFill>
                <a:srgbClr val="93C278"/>
              </a:solidFill>
            </a:rPr>
            <a:t>) </a:t>
          </a:r>
          <a:r>
            <a:rPr lang="en-US" sz="2000" b="1" kern="1200" dirty="0" err="1">
              <a:solidFill>
                <a:srgbClr val="93C278"/>
              </a:solidFill>
            </a:rPr>
            <a:t>uspehu</a:t>
          </a:r>
          <a:r>
            <a:rPr lang="en-US" sz="2000" b="1" kern="1200" dirty="0">
              <a:solidFill>
                <a:srgbClr val="93C278"/>
              </a:solidFill>
            </a:rPr>
            <a:t> in </a:t>
          </a:r>
          <a:r>
            <a:rPr lang="en-US" sz="2000" b="1" kern="1200" dirty="0" err="1">
              <a:solidFill>
                <a:srgbClr val="93C278"/>
              </a:solidFill>
            </a:rPr>
            <a:t>neuspehu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ter</a:t>
          </a:r>
          <a:r>
            <a:rPr lang="en-US" sz="2000" b="1" kern="1200" dirty="0">
              <a:solidFill>
                <a:srgbClr val="93C278"/>
              </a:solidFill>
            </a:rPr>
            <a:t> se </a:t>
          </a:r>
          <a:r>
            <a:rPr lang="en-US" sz="2000" b="1" kern="1200" dirty="0" err="1">
              <a:solidFill>
                <a:srgbClr val="93C278"/>
              </a:solidFill>
            </a:rPr>
            <a:t>iz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njiju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kaj</a:t>
          </a:r>
          <a:r>
            <a:rPr lang="en-US" sz="2000" b="1" kern="1200" dirty="0">
              <a:solidFill>
                <a:srgbClr val="93C278"/>
              </a:solidFill>
            </a:rPr>
            <a:t> </a:t>
          </a:r>
          <a:r>
            <a:rPr lang="en-US" sz="2000" b="1" kern="1200" dirty="0" err="1">
              <a:solidFill>
                <a:srgbClr val="93C278"/>
              </a:solidFill>
            </a:rPr>
            <a:t>naučite</a:t>
          </a:r>
          <a:r>
            <a:rPr lang="en-US" sz="2000" b="1" kern="1200" dirty="0">
              <a:solidFill>
                <a:srgbClr val="93C278"/>
              </a:solidFill>
            </a:rPr>
            <a:t>.</a:t>
          </a:r>
          <a:endParaRPr lang="en-US" sz="2000" b="1" kern="1200" dirty="0">
            <a:solidFill>
              <a:srgbClr val="93C278"/>
            </a:solidFill>
            <a:latin typeface="+mn-lt"/>
          </a:endParaRPr>
        </a:p>
      </dsp:txBody>
      <dsp:txXfrm>
        <a:off x="7420126" y="2109604"/>
        <a:ext cx="2716987" cy="1562567"/>
      </dsp:txXfrm>
    </dsp:sp>
    <dsp:sp modelId="{7B243D05-5160-49B3-9F64-5C9E16848104}">
      <dsp:nvSpPr>
        <dsp:cNvPr id="0" name=""/>
        <dsp:cNvSpPr/>
      </dsp:nvSpPr>
      <dsp:spPr>
        <a:xfrm>
          <a:off x="2573614" y="4045298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93C278"/>
              </a:solidFill>
              <a:latin typeface="+mn-lt"/>
            </a:rPr>
            <a:t>Učite</a:t>
          </a:r>
          <a:r>
            <a:rPr lang="en-US" sz="4000" b="1" kern="1200" dirty="0">
              <a:solidFill>
                <a:srgbClr val="93C278"/>
              </a:solidFill>
              <a:latin typeface="+mn-lt"/>
            </a:rPr>
            <a:t> se s </a:t>
          </a:r>
          <a:r>
            <a:rPr lang="en-US" sz="4000" b="1" kern="1200" dirty="0" err="1">
              <a:solidFill>
                <a:srgbClr val="93C278"/>
              </a:solidFill>
              <a:latin typeface="+mn-lt"/>
            </a:rPr>
            <a:t>prakso</a:t>
          </a:r>
          <a:r>
            <a:rPr lang="en-US" sz="4000" b="1" kern="1200" dirty="0">
              <a:solidFill>
                <a:srgbClr val="93C278"/>
              </a:solidFill>
              <a:latin typeface="+mn-lt"/>
            </a:rPr>
            <a:t>.</a:t>
          </a:r>
          <a:endParaRPr lang="en-GB" sz="4000" b="1" kern="1200" dirty="0">
            <a:solidFill>
              <a:srgbClr val="93C278"/>
            </a:solidFill>
          </a:endParaRPr>
        </a:p>
      </dsp:txBody>
      <dsp:txXfrm>
        <a:off x="2658145" y="4129829"/>
        <a:ext cx="2716987" cy="1562567"/>
      </dsp:txXfrm>
    </dsp:sp>
    <dsp:sp modelId="{CA1634E3-DD1A-4BA9-9769-12D43E758180}">
      <dsp:nvSpPr>
        <dsp:cNvPr id="0" name=""/>
        <dsp:cNvSpPr/>
      </dsp:nvSpPr>
      <dsp:spPr>
        <a:xfrm>
          <a:off x="5678598" y="4042883"/>
          <a:ext cx="2886049" cy="1731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C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93C278"/>
              </a:solidFill>
            </a:rPr>
            <a:t>Učite se skupaj z drugimi, vključno z vrstniki in mentorji.</a:t>
          </a:r>
          <a:endParaRPr lang="en-US" sz="2400" b="1" kern="1200" dirty="0">
            <a:solidFill>
              <a:srgbClr val="93C278"/>
            </a:solidFill>
          </a:endParaRPr>
        </a:p>
      </dsp:txBody>
      <dsp:txXfrm>
        <a:off x="5763129" y="4127414"/>
        <a:ext cx="2716987" cy="156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9C3D2-F385-4FB5-A6CF-B4723F95E12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F3392-3EA1-4A37-8C5A-39135811D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9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F5E3D-EF49-40E5-B5D9-7CA63F45B2E2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1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9722EF-6041-4167-978D-C3C76870F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149D701-A20D-4FB1-9EE2-C0B53C17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51C4D-807E-4DC2-B677-21C2AC7B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6ED5-B9CF-4D1D-8A3A-CFE540A77FA0}" type="datetime1">
              <a:rPr lang="sl-SI" smtClean="0"/>
              <a:t>14. 04. 2023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F64B5B-6F9D-4311-8086-D76D68A4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3B14D3D-1013-41F7-B056-9D64E837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7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1D39-B3C2-4D6B-8C6E-248B748B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83600E6-DD2E-4A2E-B55B-BE8DBD3AA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51252B-2E24-4B5E-9EBE-21CD3B83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EDBD-935F-4EB9-9266-50B49B371EC9}" type="datetime1">
              <a:rPr lang="sl-SI" smtClean="0"/>
              <a:t>14. 04. 2023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67A098-7744-4832-BA95-6606D195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5187EFE-6B9D-4BCE-93F0-63463AF1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0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60D3D0B-5BCB-48E5-9DBE-D87EB6AE7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7F7CEF1-B04A-4534-952A-A6B399F4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CA70E47-312D-48A7-9145-3336520B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9422-24E7-49C1-8CF6-515B6C64E4AD}" type="datetime1">
              <a:rPr lang="sl-SI" smtClean="0"/>
              <a:t>14. 04. 2023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108F57-D1D6-4486-B875-AD195447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DACD4E-2F56-4525-9865-78472B89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7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82892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DC4C44-B26A-4E3F-93D6-7B5B131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9D0798D-941E-4C48-802C-BCD1CD32F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25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04EBD-114D-47DA-8B8F-B5A641889E1D}" type="datetime1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D5FCCAB1-4D92-44D3-A733-2D0B4828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DBCE10C-7EFA-409D-AED3-EAA46BCDC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05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82892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FC1C-C9AB-4CBB-993F-F7B1D011A961}" type="datetime1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DC4C44-B26A-4E3F-93D6-7B5B131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9D0798D-941E-4C48-802C-BCD1CD32F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04663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777169-3763-4107-AAB5-9410C5169A16}" type="datetime1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DFD4732-D539-4CE6-AF11-DAB09FC31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5C7137-00A3-4CCF-ACB4-BC8F57250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C88EAE-819E-4DCA-915B-0D0A65C1B9D3}" type="datetime1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704CAFFF-8810-4D65-A571-326DB54F8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938C14A-E1EB-46BC-9970-F192A2DFA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CFB7-691D-45BD-9C7D-681FEAA2127B}" type="datetime1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9C44379-1118-48D6-9359-10DE6932D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6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1D05-B5DD-434D-AB31-039923DEF4FB}" type="datetime1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702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15549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1E5D-7CFD-4972-B0CB-60D597A0FD15}" type="datetime1">
              <a:rPr lang="sl-SI" smtClean="0"/>
              <a:t>14. 04. 2023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E00346-D035-4889-9340-64581E67F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0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C8FDA5-1F9F-4B72-986C-E362CBBB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1C530C-27AE-454E-9427-63A57C343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7B22392-4DB9-4A4D-9E86-CD5E2D1A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1F09-D7B5-4A1A-A16C-2F4D25FE091C}" type="datetime1">
              <a:rPr lang="sl-SI" smtClean="0"/>
              <a:t>14. 04. 2023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C1920A0-7D2E-4A5B-937E-3D1B2E8F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A2930F-B023-481B-A003-18D734C5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5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ns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DD6-52A7-4D79-B1D6-A581F85F8191}" type="datetime1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7B74F4-BBC4-454D-A7B5-EB36FED6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86603"/>
            <a:ext cx="11081657" cy="7023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B7846C-2CE6-41C3-89F4-4045108F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81984"/>
            <a:ext cx="11081657" cy="49203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818F3BF4-DD6B-42C0-8ADB-335EB99FEF8B}"/>
              </a:ext>
            </a:extLst>
          </p:cNvPr>
          <p:cNvCxnSpPr>
            <a:cxnSpLocks/>
          </p:cNvCxnSpPr>
          <p:nvPr userDrawn="1"/>
        </p:nvCxnSpPr>
        <p:spPr>
          <a:xfrm>
            <a:off x="740229" y="990600"/>
            <a:ext cx="107550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5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FB24-721E-4D10-990E-D414FAAE89E7}" type="datetime1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1DF2302-ECA2-4316-809D-DC2E80132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3C1B77-710C-4D91-848A-0DAAB14969AA}" type="datetime1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3DE68B4-B7E0-4E9A-AC7D-FEEDDA34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4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4D23-76B0-4CB2-8ACD-28F897628EA0}" type="datetime1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176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0B83-F61A-43FD-BB2D-01B7523A2113}" type="datetime1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87FECD4-6081-477C-9358-701ED3BC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35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80F-8840-44BB-85D7-BEAD13E576F5}" type="datetime1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98EEFEB-ED96-4855-9B2A-57D294A43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91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279039"/>
      </p:ext>
    </p:extLst>
  </p:cSld>
  <p:clrMapOvr>
    <a:masterClrMapping/>
  </p:clrMapOvr>
  <p:transition spd="slow">
    <p:pull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D5FCCAB1-4D92-44D3-A733-2D0B4828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DBCE10C-7EFA-409D-AED3-EAA46BCDC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72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82892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DC4C44-B26A-4E3F-93D6-7B5B131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9D0798D-941E-4C48-802C-BCD1CD32F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6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04663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DFD4732-D539-4CE6-AF11-DAB09FC31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5C7137-00A3-4CCF-ACB4-BC8F57250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6FCEB2-C1C1-45BB-9B09-2B8BD6BC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2D99818-C6F5-40ED-966D-07A974B4C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57DD36-881A-41E6-BE90-E8210CEA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CAE5-ECB5-4668-9B5F-42DCCC01D71E}" type="datetime1">
              <a:rPr lang="sl-SI" smtClean="0"/>
              <a:t>14. 04. 2023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2A154C-AFBB-43CF-BC12-AE5DA22A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E8F187-2910-4593-8C79-988D1BE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30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704CAFFF-8810-4D65-A571-326DB54F8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938C14A-E1EB-46BC-9970-F192A2DFA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77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9C44379-1118-48D6-9359-10DE6932D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38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401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15549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E00346-D035-4889-9340-64581E67F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21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ns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7B74F4-BBC4-454D-A7B5-EB36FED6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86603"/>
            <a:ext cx="11081657" cy="7023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B7846C-2CE6-41C3-89F4-4045108F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81984"/>
            <a:ext cx="11081657" cy="49203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818F3BF4-DD6B-42C0-8ADB-335EB99FEF8B}"/>
              </a:ext>
            </a:extLst>
          </p:cNvPr>
          <p:cNvCxnSpPr>
            <a:cxnSpLocks/>
          </p:cNvCxnSpPr>
          <p:nvPr userDrawn="1"/>
        </p:nvCxnSpPr>
        <p:spPr>
          <a:xfrm>
            <a:off x="740229" y="990600"/>
            <a:ext cx="107550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92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1DF2302-ECA2-4316-809D-DC2E80132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1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3DE68B4-B7E0-4E9A-AC7D-FEEDDA34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32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8769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87FECD4-6081-477C-9358-701ED3BC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0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98EEFEB-ED96-4855-9B2A-57D294A43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38E18E-38ED-4A42-974C-CEA72A4B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B7D0E5-0402-4186-B36C-089007BD4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99AEE38-BEEC-4AD3-8887-0EDDF9E8A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E448235-F949-4FD0-87ED-F1A54A50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CECC-47B0-478B-BB7C-012022D630F7}" type="datetime1">
              <a:rPr lang="sl-SI" smtClean="0"/>
              <a:t>14. 04. 2023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A80E36D-BFF4-44AD-A961-5E7BA6F4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F3FB2FC-EA46-4E74-88C1-986A5689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1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282194"/>
      </p:ext>
    </p:extLst>
  </p:cSld>
  <p:clrMapOvr>
    <a:masterClrMapping/>
  </p:clrMapOvr>
  <p:transition spd="slow">
    <p:pull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062446"/>
            <a:ext cx="9144000" cy="3396343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kumimoji="0" lang="en-US" sz="4534" b="1" i="0" u="none" strike="noStrike" kern="1200" cap="none" spc="0" normalizeH="0" baseline="0" dirty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dirty="0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22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19816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34" b="1" kern="1200" smtClean="0">
                <a:solidFill>
                  <a:srgbClr val="2C84C3"/>
                </a:solidFill>
                <a:latin typeface="Ink Free"/>
                <a:cs typeface="Ink Fre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400" b="1" kern="1200" dirty="0">
                <a:solidFill>
                  <a:srgbClr val="2C84C3"/>
                </a:solidFill>
                <a:latin typeface="Ink Free"/>
                <a:ea typeface="+mn-ea"/>
                <a:cs typeface="Ink Free"/>
              </a:rPr>
              <a:t>Uredite slog naslova matrice</a:t>
            </a:r>
            <a:br>
              <a:rPr lang="en-US" sz="4400" b="1" kern="1200" dirty="0">
                <a:solidFill>
                  <a:srgbClr val="2C84C3"/>
                </a:solidFill>
                <a:latin typeface="Ink Free"/>
                <a:ea typeface="+mn-ea"/>
                <a:cs typeface="Ink Free"/>
              </a:rPr>
            </a:br>
            <a:r>
              <a:rPr lang="sl-SI" dirty="0"/>
              <a:t>slog naslova matrice</a:t>
            </a:r>
            <a:endParaRPr lang="en-US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5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1709738"/>
            <a:ext cx="8098971" cy="2852737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l-SI" sz="4534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534" b="1" i="0" u="none" strike="noStrike" kern="1200" cap="none" spc="0" normalizeH="0" baseline="0" noProof="0" dirty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1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40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5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3857" y="748938"/>
            <a:ext cx="8210006" cy="3648892"/>
          </a:xfrm>
          <a:prstGeom prst="rect">
            <a:avLst/>
          </a:prstGeom>
        </p:spPr>
        <p:txBody>
          <a:bodyPr anchor="ctr"/>
          <a:lstStyle>
            <a:lvl1pPr algn="ctr">
              <a:defRPr kumimoji="0" lang="en-US" sz="4534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81A3CE3-CD9E-426E-AC91-D4FBDE48C17C}"/>
              </a:ext>
            </a:extLst>
          </p:cNvPr>
          <p:cNvSpPr txBox="1"/>
          <p:nvPr userDrawn="1"/>
        </p:nvSpPr>
        <p:spPr>
          <a:xfrm>
            <a:off x="6783977" y="4700842"/>
            <a:ext cx="1497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Miquel </a:t>
            </a:r>
            <a:r>
              <a:rPr lang="en-GB" i="1" dirty="0" err="1"/>
              <a:t>Lladó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60083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6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43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A58DAE-C7D8-4F3E-BF05-7875EB32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43DFFB4-D710-4B78-9A74-22897E5AA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E7AD81C-A1DE-484B-8166-390CA5187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250F66D-ABDA-4B98-89CC-B6B107A07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5205F71-024E-460A-81F3-5F64E7A2F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5B9C6DB-88DD-434B-A602-C1B635BF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EC9E-4392-4D5C-B88C-ED09E07C7BCD}" type="datetime1">
              <a:rPr lang="sl-SI" smtClean="0"/>
              <a:t>14. 04. 2023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B5B8371-9407-4289-8851-55D26060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F63146C-834C-4B95-BE5F-258E063D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94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65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7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062446"/>
            <a:ext cx="9144000" cy="3396343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kumimoji="0" lang="en-US" sz="4534" b="1" i="0" u="none" strike="noStrike" kern="1200" cap="none" spc="0" normalizeH="0" baseline="0" dirty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dirty="0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66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19816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34" b="1" kern="1200" smtClean="0">
                <a:solidFill>
                  <a:srgbClr val="2C84C3"/>
                </a:solidFill>
                <a:latin typeface="Ink Free"/>
                <a:cs typeface="Ink Fre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400" b="1" kern="1200" dirty="0">
                <a:solidFill>
                  <a:srgbClr val="2C84C3"/>
                </a:solidFill>
                <a:latin typeface="Ink Free"/>
                <a:ea typeface="+mn-ea"/>
                <a:cs typeface="Ink Free"/>
              </a:rPr>
              <a:t>Uredite slog naslova matrice</a:t>
            </a:r>
            <a:br>
              <a:rPr lang="en-US" sz="4400" b="1" kern="1200" dirty="0">
                <a:solidFill>
                  <a:srgbClr val="2C84C3"/>
                </a:solidFill>
                <a:latin typeface="Ink Free"/>
                <a:ea typeface="+mn-ea"/>
                <a:cs typeface="Ink Free"/>
              </a:rPr>
            </a:br>
            <a:r>
              <a:rPr lang="sl-SI" dirty="0"/>
              <a:t>slog naslova matrice</a:t>
            </a:r>
            <a:endParaRPr lang="en-US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93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1709738"/>
            <a:ext cx="8098971" cy="2852737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l-SI" sz="4534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534" b="1" i="0" u="none" strike="noStrike" kern="1200" cap="none" spc="0" normalizeH="0" baseline="0" noProof="0" dirty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Uredite slog naslova matrice</a:t>
            </a:r>
            <a:endParaRPr lang="en-US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675D6F-3FC4-4C03-AB96-C6955B9A3175}"/>
              </a:ext>
            </a:extLst>
          </p:cNvPr>
          <p:cNvSpPr txBox="1"/>
          <p:nvPr userDrawn="1"/>
        </p:nvSpPr>
        <p:spPr>
          <a:xfrm>
            <a:off x="6783977" y="4700842"/>
            <a:ext cx="1497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Miquel </a:t>
            </a:r>
            <a:r>
              <a:rPr lang="en-GB" i="1" dirty="0" err="1"/>
              <a:t>Lladó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01846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16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146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3857" y="748938"/>
            <a:ext cx="8210006" cy="3648892"/>
          </a:xfrm>
          <a:prstGeom prst="rect">
            <a:avLst/>
          </a:prstGeom>
        </p:spPr>
        <p:txBody>
          <a:bodyPr anchor="ctr"/>
          <a:lstStyle>
            <a:lvl1pPr algn="ctr">
              <a:defRPr kumimoji="0" lang="en-US" sz="4534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81A3CE3-CD9E-426E-AC91-D4FBDE48C17C}"/>
              </a:ext>
            </a:extLst>
          </p:cNvPr>
          <p:cNvSpPr txBox="1"/>
          <p:nvPr userDrawn="1"/>
        </p:nvSpPr>
        <p:spPr>
          <a:xfrm>
            <a:off x="6783977" y="4700842"/>
            <a:ext cx="1497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Miquel </a:t>
            </a:r>
            <a:r>
              <a:rPr lang="en-GB" i="1" dirty="0" err="1"/>
              <a:t>Lladó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93816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70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4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A0A97D-6333-42D7-BEA8-D2DD174C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480E8A1-3474-4447-9E1C-B3EB61E5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2DDC-E3B7-4187-BCB8-D2C89C6B8A88}" type="datetime1">
              <a:rPr lang="sl-SI" smtClean="0"/>
              <a:t>14. 04. 2023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726FC5E-E607-411A-88DC-63CEA907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49C77F3-76C4-400A-8C35-AEE7B006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73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2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75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83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B359-9714-4C98-AA53-6390500BF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EC396-CD42-46BA-868C-AFE689912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65E9E-BD48-4B61-A394-D1A7B94A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C9A8-F4EB-4032-BD8C-8BA7BA2B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5030-47A5-4197-85EB-A5087BDE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1675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5857-69F6-43C3-A17E-C6D6EB83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C900-4C2C-4A28-A06C-900D96864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5002D-83BB-41B7-86E0-27BC8E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A46B8-E754-410D-81F7-5C8EBDB5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F4A9C-ECB4-464E-9272-54826D6D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206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140C-C234-4A0D-AA91-94073DEE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4E0A0-84FC-40C6-B538-E3E5BCAC0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6AAA-FECA-46DD-B657-3D3A89C3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7786-6787-49FD-93AE-B2180F9A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100A-E882-4F06-BBE0-B5F5C16E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6518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678B-3D64-49DD-9F65-29CCF3A7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3121-9E80-4DEF-8791-C0D5DFC6E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C61B4-5C61-4D79-96A9-D78A9C7DE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D07F5-1CB7-4E2C-9330-61E094F0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567A4-6AA3-4106-8A23-789DF5B9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A71E-8FBA-47C4-936E-A774372F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09864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EF40-0B42-4BA2-B28A-3B98301D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EC581-3F95-4BD3-9094-7AE06CAFA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C8E16-980A-4079-9EA7-11B01B049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F7F14-69A0-469D-B6F5-0115F69AF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12A52-A557-4234-A5AB-D9C31393F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978F0-EB71-410C-B09E-3E8133F2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DE15-6FCA-49F9-9851-CD31B397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0DE1DC-5793-4C0B-90EF-6ABED484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017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9F1D-E8F2-4569-BFEA-85EEE8C2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7647E-064E-417E-9845-EEC5F9A0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0ECB4-BC53-4EED-B468-0DB3BE2D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AC0E9-09AF-46C4-B6CC-3C8AE431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902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513CC-C8C3-4369-9540-DE078490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C880C-3121-4831-BE90-0268FCC9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9984D-24DD-4C38-BB34-58B55A57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12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3D24FF2-EFAF-4CFA-8DA7-3A68DD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FA33-176D-40AC-B0CA-7CB0AA8A8821}" type="datetime1">
              <a:rPr lang="sl-SI" smtClean="0"/>
              <a:t>14. 04. 2023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B6D7A7A-EB87-4915-8961-9FE4C3AD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62A1F48-5B4A-4014-8747-BF456EFB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864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62FD-8113-4921-B63B-4432AE9A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1245-7164-4F28-B116-421836092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E215D-32EE-4BBB-B240-5A03FA74B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98EDF-356D-437C-AA06-5C23373B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2D3AE-9CFE-4419-83BE-1468697D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EA1B8-1939-4301-883A-66E6BD82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15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B0C2-C7FC-4498-AB2A-5F37E09D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2FD80-58F4-41E4-9E5A-5A83DEA84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7487A-5F75-49BB-97F4-090EA551C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0FFD3-F548-419F-942B-A558AB61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78A39-1B0D-45DC-9FD3-C7AAAE5C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469-224B-4F16-9133-2E61A2CE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830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94A9-10B6-40FD-A373-C9A4B321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76801-3F4D-46B0-A828-D8432E9E9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62216-445F-48C5-8A08-C00681B9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AFCB3-5615-41E2-B1D0-11B56D28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FF6BD-B457-442C-890B-E945A770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4864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747A9-16DA-4FFB-A0EA-F0FF4A423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4F161-96CA-4AB5-BECF-974D1E3AD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9B7B2-05C7-4AC3-89DC-936603FA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F7DDF-17CA-46FF-8272-66FA12F2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E838E-0C10-430D-990F-E14A1D4C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5109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D5FCCAB1-4D92-44D3-A733-2D0B4828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DBCE10C-7EFA-409D-AED3-EAA46BCDC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943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82892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DC4C44-B26A-4E3F-93D6-7B5B131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9D0798D-941E-4C48-802C-BCD1CD32F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47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04663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DFD4732-D539-4CE6-AF11-DAB09FC31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5C7137-00A3-4CCF-ACB4-BC8F57250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60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704CAFFF-8810-4D65-A571-326DB54F8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938C14A-E1EB-46BC-9970-F192A2DFA9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484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9C44379-1118-48D6-9359-10DE6932D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16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070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85791F-FDA4-4F1F-9493-F0561A0C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F35E4C-59F1-41B1-BCE8-7D83050DD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4CFB769-C9EC-4F39-8479-A3035BF27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62B8E80-701E-4DDA-8ED6-88774661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94E0-AA71-4735-A470-BCC6A0358737}" type="datetime1">
              <a:rPr lang="sl-SI" smtClean="0"/>
              <a:t>14. 04. 2023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3E469B3-7101-476A-BF41-F796E29A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4D3028-1D37-41DB-80EF-C31B341B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976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15549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E00346-D035-4889-9340-64581E67F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95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ns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7B74F4-BBC4-454D-A7B5-EB36FED6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86603"/>
            <a:ext cx="11081657" cy="7023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B7846C-2CE6-41C3-89F4-4045108F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81984"/>
            <a:ext cx="11081657" cy="49203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818F3BF4-DD6B-42C0-8ADB-335EB99FEF8B}"/>
              </a:ext>
            </a:extLst>
          </p:cNvPr>
          <p:cNvCxnSpPr>
            <a:cxnSpLocks/>
          </p:cNvCxnSpPr>
          <p:nvPr userDrawn="1"/>
        </p:nvCxnSpPr>
        <p:spPr>
          <a:xfrm>
            <a:off x="740229" y="990600"/>
            <a:ext cx="107550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811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1DF2302-ECA2-4316-809D-DC2E80132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97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3DE68B4-B7E0-4E9A-AC7D-FEEDDA34E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851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1585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87FECD4-6081-477C-9358-701ED3BC8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965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98EEFEB-ED96-4855-9B2A-57D294A43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80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15582"/>
      </p:ext>
    </p:extLst>
  </p:cSld>
  <p:clrMapOvr>
    <a:masterClrMapping/>
  </p:clrMapOvr>
  <p:transition spd="slow">
    <p:pull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1709738"/>
            <a:ext cx="8098971" cy="2852737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l-SI" sz="4534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534" b="1" i="0" u="none" strike="noStrike" kern="1200" cap="none" spc="0" normalizeH="0" baseline="0" noProof="0" dirty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882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CA8E5A-F49D-4F62-BAB7-982910991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1B44AD-4E24-497C-BD6D-5C11A7EB8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4081B24-0BE2-4EA7-8856-99D5021C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9B49FF-5B0C-4C30-B131-376B284A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C3EB4C-270D-40C1-8A1F-477B253D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3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CFC38C-163D-46A6-B653-E0B83968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B548E2F-698D-44B2-8A8C-A7650F52D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04F56A7-4EB2-4D16-BB8A-753054880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6407F17-3BE7-4D25-9A55-7B7A05A7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A502-30F6-4E4E-B4E8-C88C3A44026B}" type="datetime1">
              <a:rPr lang="sl-SI" smtClean="0"/>
              <a:t>14. 04. 2023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995AD5B-B248-48D1-B445-F6392552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4329923-3567-4CC6-B9DC-683AB184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28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347D3A-5D3F-4666-AF17-48B0C080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28D593-00DD-45BF-A23F-C8443B43D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6B5657-F98E-414F-9E66-D3A15CF0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195479-53BB-4369-81F0-E83C6859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8925FB-8FBA-47EE-AEB8-953D4920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7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751C52-C756-469E-9836-42C71B53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B366950-DC91-454D-92D6-040C922C5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EDB1BE-4181-4DC1-A444-8C29D854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99E988-87F5-4949-BE5B-2ED51EFB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22F87D-B223-4866-A761-5E793AE5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606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62DE5-5E4A-4774-B61B-E7114F97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0B5EA0-AD27-41B0-A552-D815A0817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1D1BBC4-0030-4C25-ADB3-61658D5A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5E63E7F-6574-47F0-B41B-C49A0C90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301AF5D-B391-4C81-AFDB-745CFAD4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1B673CA-A734-4590-9DDA-F0EDE679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505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F1A328-89B4-433C-B7A9-F06F1519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3A077DD-8E79-4F1C-970A-F18D99C2F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F0DC451-35C0-473A-B442-0754E59E9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7925DE1-7EF6-468E-89EA-128D4729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7A71C3A-F3BC-49CB-8842-9F3DC18B6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A39265F-0B56-44D8-8657-CA1C5DBD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474DA33-F15F-422F-B12C-4194F6AB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D85D72D-2F98-42B6-A566-12A1E3A5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020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AD390-27FF-4F8F-AF0B-7491A4E2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F179959-6542-46ED-BE3E-20738FBD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32D7243-5C20-4B3C-88B2-1E6DAFA2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6EC4E09-0C59-4095-A321-4F260AC7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785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83226CD-3269-4EB7-8897-94ADEB59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3AD8AEA-F529-48C5-B7C0-D9BE0629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A938421-C10E-4BC2-82BD-F085D883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712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A9C645-0288-4B31-8352-7473E26C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B30663-C68D-4502-A4DE-4E9634CA7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A84C87A-5D24-4C7A-8FCC-5FBD42E95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FA17424-4081-4D30-A3C6-0F7966DA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7DE2B9B-1665-40B2-AD5E-C901741C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C10FE72-B362-4E23-BA35-013C7A5E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947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4752DE-973C-4B87-9BE1-82A7A26C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47E765D-8BBD-4BCE-A515-3A29EAEAE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5C013BE-7F35-493A-936D-E0F52B77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647399F-6471-47F3-81EE-99A28408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936AD87-6B44-4D16-8FDA-2DCC8C2D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B1B82BA-4872-427E-B1D6-5E9D8E3F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772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82BAD0-16B0-4716-A05A-8DC93D22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3E57B9D-6599-46A3-BA33-95DFD7A22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4C4214-8C32-4068-AEF9-9DB4341E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BB1169D-42D4-49FC-A4A5-9ED96C29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32305B-18E9-48D8-885B-5D50A53D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8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C41DA99-6D33-441C-BB2E-80301D5D6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AF910CE-84FB-49A0-8EA4-28ED7D492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26AB1D-DB0A-454A-AC6B-16166667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76394B-EAD9-4F87-B0E0-AB1F69FC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63B300-62A4-400E-8643-7D5FED97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3788285-8A18-44A6-9CB4-A1BC5AD1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96EB914-88F2-40D6-A592-085A64EB1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513E0F-A240-43DC-B39F-69C27C28B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4AF0-512E-4A93-B5AD-131F2A7A4680}" type="datetime1">
              <a:rPr lang="sl-SI" smtClean="0"/>
              <a:t>14. 04. 2023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23D6683-907F-45E4-B469-606FFB228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B27908-4D9C-45C1-93E1-36573C88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2857-8EC9-4282-8CA2-F18AEDF29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4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FF501-3BC2-4652-9950-1266039EDA8C}" type="datetime1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DE84DE4F-0B7F-4203-AAFD-5ACBCF1843B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DE84DE4F-0B7F-4203-AAFD-5ACBCF1843B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BD8FE75E-CE93-4118-B8E0-17AF27E3EE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19874" y="4533822"/>
            <a:ext cx="3048264" cy="18167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477001"/>
            <a:ext cx="12192000" cy="380999"/>
          </a:xfrm>
          <a:prstGeom prst="rect">
            <a:avLst/>
          </a:prstGeom>
        </p:spPr>
      </p:pic>
      <p:sp>
        <p:nvSpPr>
          <p:cNvPr id="9" name="object 3"/>
          <p:cNvSpPr txBox="1"/>
          <p:nvPr userDrawn="1"/>
        </p:nvSpPr>
        <p:spPr>
          <a:xfrm>
            <a:off x="10280877" y="5442205"/>
            <a:ext cx="1494178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400" b="1" spc="0" dirty="0">
                <a:latin typeface="Arial Narrow" panose="020B0606020202030204" pitchFamily="34" charset="0"/>
                <a:cs typeface="Ink Free"/>
              </a:rPr>
              <a:t> </a:t>
            </a:r>
            <a:endParaRPr lang="en-US" sz="1400" b="1" spc="0" dirty="0">
              <a:latin typeface="Arial Narrow" panose="020B0606020202030204" pitchFamily="34" charset="0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0" dirty="0">
                <a:solidFill>
                  <a:schemeClr val="tx1"/>
                </a:solidFill>
                <a:latin typeface="Arial Narrow" panose="020B0606020202030204" pitchFamily="34" charset="0"/>
                <a:cs typeface="Ink Free"/>
              </a:rPr>
              <a:t>ZALJUBITI SE </a:t>
            </a:r>
            <a:endParaRPr lang="sl-SI" sz="1400" b="1" spc="0" dirty="0">
              <a:solidFill>
                <a:schemeClr val="tx1"/>
              </a:solidFill>
              <a:latin typeface="Arial Narrow" panose="020B0606020202030204" pitchFamily="34" charset="0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0" dirty="0">
                <a:solidFill>
                  <a:schemeClr val="tx1"/>
                </a:solidFill>
                <a:latin typeface="Arial Narrow" panose="020B0606020202030204" pitchFamily="34" charset="0"/>
                <a:cs typeface="Ink Free"/>
              </a:rPr>
              <a:t>V </a:t>
            </a:r>
            <a:r>
              <a:rPr sz="1400" b="1" spc="0" dirty="0">
                <a:solidFill>
                  <a:srgbClr val="2C84C3"/>
                </a:solidFill>
                <a:latin typeface="Arial Narrow" panose="020B0606020202030204" pitchFamily="34" charset="0"/>
                <a:cs typeface="Ink Free"/>
              </a:rPr>
              <a:t>PRIHODNOST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1B595EF-55E5-41E0-94B7-AF717FEB9717}"/>
              </a:ext>
            </a:extLst>
          </p:cNvPr>
          <p:cNvSpPr txBox="1"/>
          <p:nvPr userDrawn="1"/>
        </p:nvSpPr>
        <p:spPr>
          <a:xfrm>
            <a:off x="10355313" y="6093045"/>
            <a:ext cx="1497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Miquel </a:t>
            </a:r>
            <a:r>
              <a:rPr lang="en-GB" i="1" dirty="0" err="1"/>
              <a:t>Lladó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522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BD8FE75E-CE93-4118-B8E0-17AF27E3EE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19874" y="4533822"/>
            <a:ext cx="3048264" cy="18167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477001"/>
            <a:ext cx="12192000" cy="380999"/>
          </a:xfrm>
          <a:prstGeom prst="rect">
            <a:avLst/>
          </a:prstGeom>
        </p:spPr>
      </p:pic>
      <p:sp>
        <p:nvSpPr>
          <p:cNvPr id="9" name="object 3"/>
          <p:cNvSpPr txBox="1"/>
          <p:nvPr userDrawn="1"/>
        </p:nvSpPr>
        <p:spPr>
          <a:xfrm>
            <a:off x="10280877" y="5442205"/>
            <a:ext cx="1494178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400" b="1" spc="0" dirty="0">
                <a:latin typeface="Arial Narrow" panose="020B0606020202030204" pitchFamily="34" charset="0"/>
                <a:cs typeface="Ink Free"/>
              </a:rPr>
              <a:t> </a:t>
            </a:r>
            <a:endParaRPr lang="en-US" sz="1400" b="1" spc="0" dirty="0">
              <a:latin typeface="Arial Narrow" panose="020B0606020202030204" pitchFamily="34" charset="0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0" dirty="0">
                <a:solidFill>
                  <a:schemeClr val="tx1"/>
                </a:solidFill>
                <a:latin typeface="Arial Narrow" panose="020B0606020202030204" pitchFamily="34" charset="0"/>
                <a:cs typeface="Ink Free"/>
              </a:rPr>
              <a:t>ZALJUBITI SE </a:t>
            </a:r>
            <a:endParaRPr lang="sl-SI" sz="1400" b="1" spc="0" dirty="0">
              <a:solidFill>
                <a:schemeClr val="tx1"/>
              </a:solidFill>
              <a:latin typeface="Arial Narrow" panose="020B0606020202030204" pitchFamily="34" charset="0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0" dirty="0">
                <a:solidFill>
                  <a:schemeClr val="tx1"/>
                </a:solidFill>
                <a:latin typeface="Arial Narrow" panose="020B0606020202030204" pitchFamily="34" charset="0"/>
                <a:cs typeface="Ink Free"/>
              </a:rPr>
              <a:t>V </a:t>
            </a:r>
            <a:r>
              <a:rPr sz="1400" b="1" spc="0" dirty="0">
                <a:solidFill>
                  <a:srgbClr val="2C84C3"/>
                </a:solidFill>
                <a:latin typeface="Arial Narrow" panose="020B0606020202030204" pitchFamily="34" charset="0"/>
                <a:cs typeface="Ink Free"/>
              </a:rPr>
              <a:t>PRIHODNOST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1B595EF-55E5-41E0-94B7-AF717FEB9717}"/>
              </a:ext>
            </a:extLst>
          </p:cNvPr>
          <p:cNvSpPr txBox="1"/>
          <p:nvPr userDrawn="1"/>
        </p:nvSpPr>
        <p:spPr>
          <a:xfrm>
            <a:off x="6783977" y="4700842"/>
            <a:ext cx="1497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Miquel </a:t>
            </a:r>
            <a:r>
              <a:rPr lang="en-GB" i="1" dirty="0" err="1"/>
              <a:t>Lladó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83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6B87E-F552-452F-AC2D-8D09E80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15A5B-F76C-4909-ACC1-1391C4EB2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4124-AD3B-403C-9383-B9EEA644D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28C2-6BAB-49B9-96FA-49757D1F3F68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D033-E295-4287-9EA2-A0C7AB4D1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367ED-0E14-4D08-9749-0CA8332D8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E0B5-E5C7-4BE1-9A54-C017714A11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884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14. 04. 2023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DE84DE4F-0B7F-4203-AAFD-5ACBCF1843B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6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7BCDD0E-0ADA-462C-BA56-690EBF9C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61500E-AF70-4333-BA09-DF74886F0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24932C-E327-4A3A-BBC8-B845D8349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BFFE-C2C3-44F7-BBC1-196FB26944B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6CB796-09F1-4322-AFB8-91DEE9507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E792E15-429E-43FD-B029-264C2B26C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497D-52D8-4BA8-A347-0F19D7CB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3" Type="http://schemas.openxmlformats.org/officeDocument/2006/relationships/diagramLayout" Target="../diagrams/layout4.xml"/><Relationship Id="rId7" Type="http://schemas.openxmlformats.org/officeDocument/2006/relationships/image" Target="../media/image4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mp"/><Relationship Id="rId3" Type="http://schemas.openxmlformats.org/officeDocument/2006/relationships/diagramLayout" Target="../diagrams/layout5.xml"/><Relationship Id="rId7" Type="http://schemas.openxmlformats.org/officeDocument/2006/relationships/image" Target="../media/image4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mp"/><Relationship Id="rId3" Type="http://schemas.openxmlformats.org/officeDocument/2006/relationships/diagramLayout" Target="../diagrams/layout6.xml"/><Relationship Id="rId7" Type="http://schemas.openxmlformats.org/officeDocument/2006/relationships/image" Target="../media/image5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hyperlink" Target="http://www.gzs.si/EntreCompFood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15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61.jpe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5C2B6EE-D980-4699-9862-1D027F012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9438" y="-49974"/>
            <a:ext cx="7210893" cy="6955466"/>
          </a:xfrm>
        </p:spPr>
      </p:pic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85056" y="2284759"/>
            <a:ext cx="3603171" cy="2661710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>
                <a:latin typeface="+mn-lt"/>
              </a:rPr>
              <a:t>Podjetništvo je:</a:t>
            </a:r>
            <a:br>
              <a:rPr lang="sl-SI" sz="2400" b="1" dirty="0">
                <a:latin typeface="+mn-lt"/>
              </a:rPr>
            </a:br>
            <a:br>
              <a:rPr lang="sl-SI" sz="2400" b="1" dirty="0">
                <a:latin typeface="+mn-lt"/>
              </a:rPr>
            </a:br>
            <a:r>
              <a:rPr lang="sl-SI" sz="2400" b="1" dirty="0">
                <a:latin typeface="+mn-lt"/>
              </a:rPr>
              <a:t>ko iz ideje </a:t>
            </a:r>
            <a:br>
              <a:rPr lang="sl-SI" sz="2400" b="1" dirty="0">
                <a:latin typeface="+mn-lt"/>
              </a:rPr>
            </a:br>
            <a:r>
              <a:rPr lang="sl-SI" sz="2400" b="1" dirty="0">
                <a:latin typeface="+mn-lt"/>
              </a:rPr>
              <a:t>ustvarimo živilo </a:t>
            </a:r>
            <a:br>
              <a:rPr lang="sl-SI" sz="2400" b="1" dirty="0">
                <a:latin typeface="+mn-lt"/>
              </a:rPr>
            </a:br>
            <a:r>
              <a:rPr lang="sl-SI" sz="2400" b="1" dirty="0">
                <a:latin typeface="+mn-lt"/>
              </a:rPr>
              <a:t>z dodano vrednostjo.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A8B88A6-EAF8-4DC0-8515-E106BF05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79" y="197676"/>
            <a:ext cx="2997492" cy="18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57E89B6-8E62-5F2D-5D82-E1EF4213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337" y="2539177"/>
            <a:ext cx="1798476" cy="187773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7AE3F5E-A9A5-46A7-FB38-280E566D6001}"/>
              </a:ext>
            </a:extLst>
          </p:cNvPr>
          <p:cNvSpPr txBox="1"/>
          <p:nvPr/>
        </p:nvSpPr>
        <p:spPr>
          <a:xfrm>
            <a:off x="7152148" y="3013501"/>
            <a:ext cx="4088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69A2B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VIZIJA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69A2B3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D2BB6C6-C52D-DB2B-5837-B8700CE3F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8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8061" y="1224783"/>
            <a:ext cx="5651500" cy="2852737"/>
          </a:xfrm>
        </p:spPr>
        <p:txBody>
          <a:bodyPr/>
          <a:lstStyle/>
          <a:p>
            <a:r>
              <a:rPr lang="sl-SI" sz="4000" spc="-5" dirty="0"/>
              <a:t>„</a:t>
            </a:r>
            <a:r>
              <a:rPr lang="it-IT" sz="4000" spc="-5" dirty="0" err="1"/>
              <a:t>Prihodnosti</a:t>
            </a:r>
            <a:r>
              <a:rPr lang="it-IT" sz="4000" spc="-5" dirty="0"/>
              <a:t> </a:t>
            </a:r>
            <a:br>
              <a:rPr lang="it-IT" sz="4000" spc="-5" dirty="0"/>
            </a:br>
            <a:r>
              <a:rPr lang="it-IT" sz="4000" dirty="0"/>
              <a:t>ne </a:t>
            </a:r>
            <a:r>
              <a:rPr lang="it-IT" sz="4000" spc="-5" dirty="0" err="1"/>
              <a:t>moremo</a:t>
            </a:r>
            <a:r>
              <a:rPr lang="it-IT" sz="4000" dirty="0"/>
              <a:t> </a:t>
            </a:r>
            <a:r>
              <a:rPr lang="it-IT" sz="4000" dirty="0" err="1"/>
              <a:t>prebrati</a:t>
            </a:r>
            <a:r>
              <a:rPr lang="it-IT" sz="4000" dirty="0"/>
              <a:t>, </a:t>
            </a:r>
            <a:br>
              <a:rPr lang="sl-SI" sz="4000" dirty="0"/>
            </a:br>
            <a:br>
              <a:rPr lang="it-IT" sz="4000" spc="-1288" dirty="0"/>
            </a:br>
            <a:r>
              <a:rPr lang="it-IT" sz="4000" dirty="0" err="1"/>
              <a:t>prihodnost</a:t>
            </a:r>
            <a:r>
              <a:rPr lang="it-IT" sz="4000" dirty="0"/>
              <a:t> </a:t>
            </a:r>
            <a:br>
              <a:rPr lang="sl-SI" sz="4000" dirty="0"/>
            </a:br>
            <a:r>
              <a:rPr lang="it-IT" sz="4000" dirty="0" err="1"/>
              <a:t>moramo</a:t>
            </a:r>
            <a:r>
              <a:rPr lang="sl-SI" sz="4000" dirty="0"/>
              <a:t> </a:t>
            </a:r>
            <a:r>
              <a:rPr lang="it-IT" sz="4000" dirty="0"/>
              <a:t> </a:t>
            </a:r>
            <a:r>
              <a:rPr lang="it-IT" sz="4000" dirty="0" err="1"/>
              <a:t>oblikovati</a:t>
            </a:r>
            <a:r>
              <a:rPr lang="it-IT" sz="4000" dirty="0"/>
              <a:t> </a:t>
            </a:r>
            <a:br>
              <a:rPr lang="sl-SI" sz="4000" dirty="0"/>
            </a:br>
            <a:r>
              <a:rPr lang="it-IT" sz="4000" dirty="0"/>
              <a:t>in </a:t>
            </a:r>
            <a:r>
              <a:rPr lang="it-IT" sz="4000" spc="-1288" dirty="0"/>
              <a:t> </a:t>
            </a:r>
            <a:r>
              <a:rPr lang="it-IT" sz="4000" dirty="0" err="1"/>
              <a:t>jo</a:t>
            </a:r>
            <a:r>
              <a:rPr lang="it-IT" sz="4000" spc="-5" dirty="0"/>
              <a:t> </a:t>
            </a:r>
            <a:r>
              <a:rPr lang="it-IT" sz="4000" dirty="0" err="1"/>
              <a:t>napisati</a:t>
            </a:r>
            <a:r>
              <a:rPr lang="it-IT" sz="4000" dirty="0"/>
              <a:t>.</a:t>
            </a:r>
            <a:r>
              <a:rPr lang="sl-SI" sz="4000" dirty="0"/>
              <a:t>“</a:t>
            </a:r>
            <a:endParaRPr lang="en-US" sz="40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3DC9895-CEDC-2DF6-7C79-4E037011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0" y="763883"/>
            <a:ext cx="6683933" cy="5008844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8F8DC01C-060C-1585-CAFB-EB06BB8BA1E6}"/>
              </a:ext>
            </a:extLst>
          </p:cNvPr>
          <p:cNvSpPr/>
          <p:nvPr/>
        </p:nvSpPr>
        <p:spPr>
          <a:xfrm>
            <a:off x="6837353" y="4710545"/>
            <a:ext cx="1558502" cy="48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9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FBBC74-09DF-4AC6-8A8D-E0388022F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35" y="1932738"/>
            <a:ext cx="3447968" cy="3187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B5E14-F432-45C4-B0BF-64868724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639299"/>
                </a:solidFill>
                <a:latin typeface="+mn-lt"/>
              </a:rPr>
              <a:t>Vizija</a:t>
            </a:r>
            <a:endParaRPr lang="en-US" b="1" dirty="0">
              <a:solidFill>
                <a:srgbClr val="63929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1078-B91F-433A-84A3-BF2FB4F5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579995" cy="4023360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>
                <a:latin typeface="+mn-lt"/>
              </a:rPr>
              <a:t>Prizadevanje za uresničitev svoje vizije prihodnosti.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Zamislite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si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prihodnost</a:t>
            </a:r>
            <a:r>
              <a:rPr lang="en-US" sz="2400" b="0" i="0" u="none" strike="noStrike" baseline="0" dirty="0"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Razvijte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vizijo</a:t>
            </a:r>
            <a:r>
              <a:rPr lang="en-US" sz="2400" b="0" i="0" u="none" strike="noStrike" baseline="0" dirty="0">
                <a:latin typeface="+mn-lt"/>
              </a:rPr>
              <a:t> za </a:t>
            </a:r>
            <a:r>
              <a:rPr lang="en-US" sz="2400" b="0" i="0" u="none" strike="noStrike" baseline="0" dirty="0" err="1">
                <a:latin typeface="+mn-lt"/>
              </a:rPr>
              <a:t>prehod</a:t>
            </a:r>
            <a:r>
              <a:rPr lang="en-US" sz="2400" b="0" i="0" u="none" strike="noStrike" baseline="0" dirty="0">
                <a:latin typeface="+mn-lt"/>
              </a:rPr>
              <a:t> od </a:t>
            </a:r>
            <a:r>
              <a:rPr lang="en-US" sz="2400" b="0" i="0" u="none" strike="noStrike" baseline="0" dirty="0" err="1">
                <a:latin typeface="+mn-lt"/>
              </a:rPr>
              <a:t>zamisli</a:t>
            </a:r>
            <a:r>
              <a:rPr lang="en-US" sz="2400" b="0" i="0" u="none" strike="noStrike" baseline="0" dirty="0">
                <a:latin typeface="+mn-lt"/>
              </a:rPr>
              <a:t> k </a:t>
            </a:r>
            <a:r>
              <a:rPr lang="en-US" sz="2400" b="0" i="0" u="none" strike="noStrike" baseline="0" dirty="0" err="1">
                <a:latin typeface="+mn-lt"/>
              </a:rPr>
              <a:t>dejanjem</a:t>
            </a:r>
            <a:r>
              <a:rPr lang="en-US" sz="2400" b="0" i="0" u="none" strike="noStrike" baseline="0" dirty="0"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Predstavljajte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si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mogoči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razvoj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dogodkov</a:t>
            </a:r>
            <a:r>
              <a:rPr lang="en-US" sz="2400" b="0" i="0" u="none" strike="noStrike" baseline="0" dirty="0">
                <a:latin typeface="+mn-lt"/>
              </a:rPr>
              <a:t>, da </a:t>
            </a:r>
            <a:r>
              <a:rPr lang="en-US" sz="2400" b="0" i="0" u="none" strike="noStrike" baseline="0" dirty="0" err="1">
                <a:latin typeface="+mn-lt"/>
              </a:rPr>
              <a:t>boste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lažje</a:t>
            </a:r>
            <a:r>
              <a:rPr lang="sl-SI" sz="240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usmerjali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svoj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trud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dejanja</a:t>
            </a:r>
            <a:r>
              <a:rPr lang="en-US" sz="2400" b="0" i="0" u="none" strike="noStrike" baseline="0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5DDC3-44C8-47DA-949F-832BA8CA4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56" y="4487776"/>
            <a:ext cx="2753109" cy="138131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4498030-6C1D-4976-A6A7-8EE546BF0374}"/>
              </a:ext>
            </a:extLst>
          </p:cNvPr>
          <p:cNvSpPr txBox="1"/>
          <p:nvPr/>
        </p:nvSpPr>
        <p:spPr>
          <a:xfrm>
            <a:off x="1036320" y="4488930"/>
            <a:ext cx="35928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„After all, a vision is a picture of</a:t>
            </a:r>
            <a:r>
              <a:rPr lang="sl-SI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 </a:t>
            </a:r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the future so inspiring </a:t>
            </a:r>
            <a:endParaRPr lang="sl-SI" sz="2000" b="1" dirty="0">
              <a:solidFill>
                <a:srgbClr val="639299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it drives</a:t>
            </a:r>
          </a:p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people to action.“</a:t>
            </a:r>
          </a:p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Paul Smith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BB20575-D9DD-4D41-A9A7-4B40099F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259" y="5207645"/>
            <a:ext cx="2176461" cy="841321"/>
          </a:xfrm>
          <a:prstGeom prst="rect">
            <a:avLst/>
          </a:prstGeom>
        </p:spPr>
      </p:pic>
      <p:sp>
        <p:nvSpPr>
          <p:cNvPr id="11" name="Označba mesta številke diapozitiva 10">
            <a:extLst>
              <a:ext uri="{FF2B5EF4-FFF2-40B4-BE49-F238E27FC236}">
                <a16:creationId xmlns:a16="http://schemas.microsoft.com/office/drawing/2014/main" id="{451ADBA5-DC26-4EFA-B397-25275FB7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02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608F7C-A287-4AB4-B7E3-628754F3DD54}"/>
              </a:ext>
            </a:extLst>
          </p:cNvPr>
          <p:cNvGraphicFramePr/>
          <p:nvPr/>
        </p:nvGraphicFramePr>
        <p:xfrm>
          <a:off x="435429" y="719666"/>
          <a:ext cx="11068593" cy="57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565A1369-6DB3-43A6-9B9A-AE38A26D0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87" y="5799774"/>
            <a:ext cx="707886" cy="7078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D40A669-6E4A-411E-940D-6399103FFB02}"/>
              </a:ext>
            </a:extLst>
          </p:cNvPr>
          <p:cNvSpPr txBox="1"/>
          <p:nvPr/>
        </p:nvSpPr>
        <p:spPr>
          <a:xfrm>
            <a:off x="849359" y="5802467"/>
            <a:ext cx="15849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639299"/>
                </a:solidFill>
              </a:rPr>
              <a:t>Zamisli</a:t>
            </a:r>
            <a:r>
              <a:rPr lang="en-GB" sz="2000" b="1" dirty="0">
                <a:solidFill>
                  <a:srgbClr val="639299"/>
                </a:solidFill>
              </a:rPr>
              <a:t> in </a:t>
            </a:r>
            <a:endParaRPr lang="sl-SI" sz="2000" b="1" dirty="0">
              <a:solidFill>
                <a:srgbClr val="639299"/>
              </a:solidFill>
            </a:endParaRPr>
          </a:p>
          <a:p>
            <a:pPr algn="ctr"/>
            <a:r>
              <a:rPr lang="en-GB" sz="2000" b="1" dirty="0" err="1">
                <a:solidFill>
                  <a:srgbClr val="639299"/>
                </a:solidFill>
              </a:rPr>
              <a:t>priložnosti</a:t>
            </a:r>
            <a:endParaRPr lang="en-GB" sz="2000" b="1" dirty="0">
              <a:solidFill>
                <a:srgbClr val="639299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9AC5E34-4FC3-4F74-A962-2834A16F6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83" y="4499609"/>
            <a:ext cx="2530181" cy="2339341"/>
          </a:xfrm>
          <a:prstGeom prst="rect">
            <a:avLst/>
          </a:prstGeom>
        </p:spPr>
      </p:pic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8236E824-287C-4083-8036-537D10F4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1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A15FE5-C706-4D9B-8428-498D2BBA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86603"/>
            <a:ext cx="9256395" cy="145075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 do </a:t>
            </a:r>
            <a:r>
              <a:rPr lang="en-US" sz="3200" dirty="0" err="1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vaše</a:t>
            </a:r>
            <a:r>
              <a:rPr lang="en-US" sz="3200" dirty="0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vizije</a:t>
            </a:r>
            <a:r>
              <a:rPr lang="en-US" sz="3200" dirty="0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</a:t>
            </a:r>
            <a:r>
              <a:rPr lang="en-US" sz="3200" dirty="0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</a:t>
            </a:r>
            <a:r>
              <a:rPr lang="en-US" sz="3200" dirty="0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posuta</a:t>
            </a:r>
            <a:r>
              <a:rPr lang="en-US" sz="3200" dirty="0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 </a:t>
            </a:r>
            <a:r>
              <a:rPr lang="sl-SI" sz="3200" dirty="0">
                <a:solidFill>
                  <a:srgbClr val="FBB3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„</a:t>
            </a:r>
            <a:r>
              <a:rPr lang="en-US" sz="3200" dirty="0">
                <a:solidFill>
                  <a:srgbClr val="2CC6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SMART</a:t>
            </a:r>
            <a:r>
              <a:rPr lang="sl-SI" sz="3200" dirty="0">
                <a:solidFill>
                  <a:srgbClr val="2CC6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3200" dirty="0">
                <a:solidFill>
                  <a:srgbClr val="2CC6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2CC6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cilji</a:t>
            </a:r>
            <a:r>
              <a:rPr lang="en-US" sz="3200" dirty="0">
                <a:solidFill>
                  <a:srgbClr val="2CC6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br>
              <a:rPr lang="en-US" sz="3200" dirty="0">
                <a:solidFill>
                  <a:srgbClr val="2CC6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3200" i="1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8C925AC-8A4A-491D-AEAA-D89081EF7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730" y="1914313"/>
            <a:ext cx="6248081" cy="3539172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0ED4330-EEEC-504A-BF74-0EA48B9B5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954" y="2028613"/>
            <a:ext cx="1883827" cy="247519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D7573DB-FEC7-FF04-F17F-4FD8E75454D5}"/>
              </a:ext>
            </a:extLst>
          </p:cNvPr>
          <p:cNvSpPr txBox="1"/>
          <p:nvPr/>
        </p:nvSpPr>
        <p:spPr>
          <a:xfrm>
            <a:off x="189591" y="5471852"/>
            <a:ext cx="1164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 CILJ: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Razviti zdravo sladico =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sladica z ugodno prehransko sestavo npr. </a:t>
            </a:r>
            <a:r>
              <a:rPr lang="sl-SI" sz="2200" b="1" dirty="0" err="1">
                <a:solidFill>
                  <a:srgbClr val="639299"/>
                </a:solidFill>
                <a:latin typeface="Calibri" panose="020F0502020204030204"/>
              </a:rPr>
              <a:t>maks</a:t>
            </a:r>
            <a:r>
              <a:rPr lang="sl-SI" sz="2200" b="1" dirty="0">
                <a:solidFill>
                  <a:srgbClr val="639299"/>
                </a:solidFill>
                <a:latin typeface="Calibri" panose="020F0502020204030204"/>
              </a:rPr>
              <a:t> 5 g sladkorja na 100 živila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6392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3500999-86E2-1910-CD4D-63CAF01D8DA0}"/>
              </a:ext>
            </a:extLst>
          </p:cNvPr>
          <p:cNvSpPr txBox="1"/>
          <p:nvPr/>
        </p:nvSpPr>
        <p:spPr>
          <a:xfrm>
            <a:off x="8641679" y="4579613"/>
            <a:ext cx="219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Kaj je zmaga?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392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1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57E89B6-8E62-5F2D-5D82-E1EF4213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217" y="2701116"/>
            <a:ext cx="1798476" cy="187773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7AE3F5E-A9A5-46A7-FB38-280E566D6001}"/>
              </a:ext>
            </a:extLst>
          </p:cNvPr>
          <p:cNvSpPr txBox="1"/>
          <p:nvPr/>
        </p:nvSpPr>
        <p:spPr>
          <a:xfrm>
            <a:off x="7534201" y="2274837"/>
            <a:ext cx="42864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69A2B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ETIČNO IN TRAJNOSTNO RAZMIŠLJANJE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69A2B3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9912130-498C-7037-C914-3BCF01C7C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AC95-C963-4884-8166-32B1DD9D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639299"/>
                </a:solidFill>
                <a:latin typeface="+mn-lt"/>
              </a:rPr>
              <a:t>Etično in trajnostno razmišljanje</a:t>
            </a:r>
            <a:endParaRPr lang="en-US" b="1" dirty="0">
              <a:solidFill>
                <a:srgbClr val="63929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6934-2B48-4752-8674-1D0116302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>
                <a:latin typeface="+mn-lt"/>
              </a:rPr>
              <a:t>Ocenite posledice in vpliv zamisli, priložnosti in dejanj.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Ovrednotite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učinke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zamisli</a:t>
            </a:r>
            <a:r>
              <a:rPr lang="en-US" sz="2400" b="0" i="0" u="none" strike="noStrike" baseline="0" dirty="0">
                <a:latin typeface="+mn-lt"/>
              </a:rPr>
              <a:t>, ki </a:t>
            </a:r>
            <a:r>
              <a:rPr lang="en-US" sz="2400" b="0" i="0" u="none" strike="noStrike" baseline="0" dirty="0" err="1">
                <a:latin typeface="+mn-lt"/>
              </a:rPr>
              <a:t>prinašajo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vrednost</a:t>
            </a:r>
            <a:r>
              <a:rPr lang="en-US" sz="2400" b="0" i="0" u="none" strike="noStrike" baseline="0" dirty="0">
                <a:latin typeface="+mn-lt"/>
              </a:rPr>
              <a:t>, in </a:t>
            </a:r>
            <a:r>
              <a:rPr lang="en-US" sz="2400" b="0" i="0" u="none" strike="noStrike" baseline="0" dirty="0" err="1">
                <a:latin typeface="+mn-lt"/>
              </a:rPr>
              <a:t>učinek</a:t>
            </a:r>
            <a:r>
              <a:rPr lang="sl-SI" sz="240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podjetnosti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na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ciljno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skupnost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trg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družbo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okolje</a:t>
            </a:r>
            <a:r>
              <a:rPr lang="en-US" sz="2400" b="0" i="0" u="none" strike="noStrike" baseline="0" dirty="0"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latin typeface="+mn-lt"/>
              </a:rPr>
              <a:t> Razmislite o tem, koliko trajnostni so postavljeni dolgoročni </a:t>
            </a:r>
            <a:r>
              <a:rPr lang="en-US" sz="2400" b="0" i="0" u="none" strike="noStrike" baseline="0" dirty="0" err="1">
                <a:latin typeface="+mn-lt"/>
              </a:rPr>
              <a:t>družbeni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kulturni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ekonomski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cilji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ter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temu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prilagodite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potek</a:t>
            </a:r>
            <a:r>
              <a:rPr lang="sl-SI" sz="240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dejavnosti</a:t>
            </a:r>
            <a:r>
              <a:rPr lang="en-US" sz="2400" b="0" i="0" u="none" strike="noStrike" baseline="0" dirty="0"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Ravnajte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odgovorno</a:t>
            </a:r>
            <a:r>
              <a:rPr lang="en-US" sz="2400" b="0" i="0" u="none" strike="noStrike" baseline="0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9FF25-3E10-4D0A-B38E-61EE56A12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93" y="4394461"/>
            <a:ext cx="2467319" cy="1629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9CBEF8-E165-4F50-8165-C371587A4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14" y="3595886"/>
            <a:ext cx="3639058" cy="238158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AA0C117-1991-4C83-83F8-5DE69D888373}"/>
              </a:ext>
            </a:extLst>
          </p:cNvPr>
          <p:cNvSpPr txBox="1"/>
          <p:nvPr/>
        </p:nvSpPr>
        <p:spPr>
          <a:xfrm>
            <a:off x="1532828" y="4722952"/>
            <a:ext cx="35182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„The best time to plant a tree was</a:t>
            </a:r>
          </a:p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20 years ago. </a:t>
            </a:r>
          </a:p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The second best time is now.“</a:t>
            </a:r>
          </a:p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Chinese proverb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1576829-FF57-4D42-8AF5-656E40D33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77" y="5591308"/>
            <a:ext cx="2176461" cy="84132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8D5B1EA-4936-4699-9C75-36681A2E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19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608F7C-A287-4AB4-B7E3-628754F3DD54}"/>
              </a:ext>
            </a:extLst>
          </p:cNvPr>
          <p:cNvGraphicFramePr/>
          <p:nvPr/>
        </p:nvGraphicFramePr>
        <p:xfrm>
          <a:off x="435429" y="719666"/>
          <a:ext cx="11068593" cy="57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4C7733E8-7C26-4C5E-8FC2-206CB6C66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77" y="5448433"/>
            <a:ext cx="2176461" cy="84132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614338F2-CFEB-41D3-9E83-A823FE378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9" y="4752238"/>
            <a:ext cx="2825097" cy="1848885"/>
          </a:xfrm>
          <a:prstGeom prst="rect">
            <a:avLst/>
          </a:prstGeom>
        </p:spPr>
      </p:pic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7A2E487-8764-47FE-A3CE-2F510651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2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19D563C-93EB-13D4-E992-F442DA50764F}"/>
              </a:ext>
            </a:extLst>
          </p:cNvPr>
          <p:cNvSpPr txBox="1"/>
          <p:nvPr/>
        </p:nvSpPr>
        <p:spPr>
          <a:xfrm>
            <a:off x="6395090" y="4148201"/>
            <a:ext cx="3006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ED824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VIRI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824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1B8047-80B2-99B9-D0AA-1916C7AB7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059" y="1939829"/>
            <a:ext cx="2176461" cy="218255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03F7C61-483C-C74B-5CAA-3C095FE0C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19D563C-93EB-13D4-E992-F442DA50764F}"/>
              </a:ext>
            </a:extLst>
          </p:cNvPr>
          <p:cNvSpPr txBox="1"/>
          <p:nvPr/>
        </p:nvSpPr>
        <p:spPr>
          <a:xfrm>
            <a:off x="7338757" y="2274836"/>
            <a:ext cx="44819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ED824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MOTIVIRANOST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ED824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ED824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VZTRAJNOST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824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1B8047-80B2-99B9-D0AA-1916C7AB7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277" y="2337720"/>
            <a:ext cx="2176461" cy="218255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03F7C61-483C-C74B-5CAA-3C095FE0C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2762" y="177745"/>
            <a:ext cx="8664563" cy="1450757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latin typeface="+mn-lt"/>
              </a:rPr>
              <a:t>V prihodnjih letih nujno potrebujemo i</a:t>
            </a:r>
            <a:r>
              <a:rPr lang="en-US" sz="3600" b="1" dirty="0" err="1">
                <a:latin typeface="+mn-lt"/>
              </a:rPr>
              <a:t>novacije</a:t>
            </a:r>
            <a:r>
              <a:rPr lang="en-US" sz="3600" b="1" dirty="0">
                <a:latin typeface="+mn-lt"/>
              </a:rPr>
              <a:t> za </a:t>
            </a:r>
            <a:r>
              <a:rPr lang="sl-SI" sz="3600" b="1" dirty="0">
                <a:latin typeface="+mn-lt"/>
              </a:rPr>
              <a:t>zeleni in digitalni prehod v kmetijstvu in živilstvu.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001" y="1846263"/>
            <a:ext cx="6822324" cy="4022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13" y="5880934"/>
            <a:ext cx="3148012" cy="1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75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AF6F-26B5-4739-B5E5-666B9B14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/>
                </a:solidFill>
                <a:latin typeface="+mn-lt"/>
              </a:rPr>
              <a:t>Motiviranost in vztrajnost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9EC1-E002-488E-BF07-B35DEE300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>
                <a:latin typeface="+mn-lt"/>
              </a:rPr>
              <a:t>Ostanite osredotočeni in vztrajajte. 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Bodite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odločni</a:t>
            </a:r>
            <a:r>
              <a:rPr lang="en-US" sz="2400" b="0" i="0" u="none" strike="noStrike" baseline="0" dirty="0">
                <a:latin typeface="+mn-lt"/>
              </a:rPr>
              <a:t> v </a:t>
            </a:r>
            <a:r>
              <a:rPr lang="en-US" sz="2400" b="0" i="0" u="none" strike="noStrike" baseline="0" dirty="0" err="1">
                <a:latin typeface="+mn-lt"/>
              </a:rPr>
              <a:t>udejanjanju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svojih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zamisli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zadostitvi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svojih</a:t>
            </a:r>
            <a:r>
              <a:rPr lang="sl-SI" sz="240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potreb</a:t>
            </a:r>
            <a:r>
              <a:rPr lang="en-US" sz="2400" b="0" i="0" u="none" strike="noStrike" baseline="0" dirty="0">
                <a:latin typeface="+mn-lt"/>
              </a:rPr>
              <a:t> po </a:t>
            </a:r>
            <a:r>
              <a:rPr lang="en-US" sz="2400" b="0" i="0" u="none" strike="noStrike" baseline="0" dirty="0" err="1">
                <a:latin typeface="+mn-lt"/>
              </a:rPr>
              <a:t>dosežkih</a:t>
            </a:r>
            <a:r>
              <a:rPr lang="en-US" sz="2400" b="0" i="0" u="none" strike="noStrike" baseline="0" dirty="0">
                <a:latin typeface="+mn-lt"/>
              </a:rPr>
              <a:t>.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Bodite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potrpežljivi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vztrajajte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pri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doseganju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svojih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skupinskih</a:t>
            </a:r>
            <a:r>
              <a:rPr lang="sl-SI" sz="240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dolgoročnih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ciljev</a:t>
            </a:r>
            <a:r>
              <a:rPr lang="en-US" sz="2400" b="0" i="0" u="none" strike="noStrike" baseline="0" dirty="0">
                <a:latin typeface="+mn-lt"/>
              </a:rPr>
              <a:t>.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de-AT" sz="2400" b="0" i="0" u="none" strike="noStrike" baseline="0" dirty="0" err="1">
                <a:latin typeface="+mn-lt"/>
              </a:rPr>
              <a:t>Kljubujte</a:t>
            </a:r>
            <a:r>
              <a:rPr lang="de-AT" sz="2400" b="0" i="0" u="none" strike="noStrike" baseline="0" dirty="0">
                <a:latin typeface="+mn-lt"/>
              </a:rPr>
              <a:t> </a:t>
            </a:r>
            <a:r>
              <a:rPr lang="de-AT" sz="2400" b="0" i="0" u="none" strike="noStrike" baseline="0" dirty="0" err="1">
                <a:latin typeface="+mn-lt"/>
              </a:rPr>
              <a:t>pritisku</a:t>
            </a:r>
            <a:r>
              <a:rPr lang="de-AT" sz="2400" b="0" i="0" u="none" strike="noStrike" baseline="0" dirty="0">
                <a:latin typeface="+mn-lt"/>
              </a:rPr>
              <a:t>, </a:t>
            </a:r>
            <a:r>
              <a:rPr lang="de-AT" sz="2400" b="0" i="0" u="none" strike="noStrike" baseline="0" dirty="0" err="1">
                <a:latin typeface="+mn-lt"/>
              </a:rPr>
              <a:t>težavam</a:t>
            </a:r>
            <a:r>
              <a:rPr lang="de-AT" sz="2400" b="0" i="0" u="none" strike="noStrike" baseline="0" dirty="0">
                <a:latin typeface="+mn-lt"/>
              </a:rPr>
              <a:t> in </a:t>
            </a:r>
            <a:r>
              <a:rPr lang="de-AT" sz="2400" b="0" i="0" u="none" strike="noStrike" baseline="0" dirty="0" err="1">
                <a:latin typeface="+mn-lt"/>
              </a:rPr>
              <a:t>začasnemu</a:t>
            </a:r>
            <a:r>
              <a:rPr lang="de-AT" sz="2400" b="0" i="0" u="none" strike="noStrike" baseline="0" dirty="0">
                <a:latin typeface="+mn-lt"/>
              </a:rPr>
              <a:t> </a:t>
            </a:r>
            <a:r>
              <a:rPr lang="de-AT" sz="2400" b="0" i="0" u="none" strike="noStrike" baseline="0" dirty="0" err="1">
                <a:latin typeface="+mn-lt"/>
              </a:rPr>
              <a:t>neuspehu</a:t>
            </a:r>
            <a:r>
              <a:rPr lang="de-AT" sz="2400" b="0" i="0" u="none" strike="noStrike" baseline="0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BECAD-BF6D-4F72-B385-13C5BA9D7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17" y="4252990"/>
            <a:ext cx="4363059" cy="1981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B283B-5141-496F-9447-FAD8864CE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00" y="3892731"/>
            <a:ext cx="2971989" cy="233011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E2FABE9-2342-4465-8DDB-EE963E9064AE}"/>
              </a:ext>
            </a:extLst>
          </p:cNvPr>
          <p:cNvSpPr txBox="1"/>
          <p:nvPr/>
        </p:nvSpPr>
        <p:spPr>
          <a:xfrm>
            <a:off x="108857" y="4960603"/>
            <a:ext cx="4540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„Motivation is what gets you started. </a:t>
            </a:r>
            <a:endParaRPr lang="sl-SI" sz="2000" b="1" dirty="0">
              <a:solidFill>
                <a:srgbClr val="639299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Habit is what keeps you going.“ </a:t>
            </a:r>
            <a:endParaRPr lang="sl-SI" sz="2000" b="1" dirty="0">
              <a:solidFill>
                <a:srgbClr val="639299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Jim </a:t>
            </a:r>
            <a:r>
              <a:rPr lang="en-GB" sz="2000" b="1" dirty="0" err="1">
                <a:solidFill>
                  <a:srgbClr val="639299"/>
                </a:solidFill>
                <a:latin typeface="Bradley Hand ITC" panose="03070402050302030203" pitchFamily="66" charset="0"/>
              </a:rPr>
              <a:t>Rohn</a:t>
            </a:r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73585B3-0F81-4A9C-8E5F-FD63DE90D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37" y="48730"/>
            <a:ext cx="2072820" cy="963251"/>
          </a:xfrm>
          <a:prstGeom prst="rect">
            <a:avLst/>
          </a:prstGeom>
        </p:spPr>
      </p:pic>
      <p:sp>
        <p:nvSpPr>
          <p:cNvPr id="13" name="Označba mesta številke diapozitiva 12">
            <a:extLst>
              <a:ext uri="{FF2B5EF4-FFF2-40B4-BE49-F238E27FC236}">
                <a16:creationId xmlns:a16="http://schemas.microsoft.com/office/drawing/2014/main" id="{EBD8D06C-EBFF-47D3-B07F-8F3DCFE2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pPr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04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608F7C-A287-4AB4-B7E3-628754F3DD54}"/>
              </a:ext>
            </a:extLst>
          </p:cNvPr>
          <p:cNvGraphicFramePr/>
          <p:nvPr/>
        </p:nvGraphicFramePr>
        <p:xfrm>
          <a:off x="435429" y="719666"/>
          <a:ext cx="11068593" cy="57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9748B2AB-5C5B-4B05-8878-618E4D993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15" y="5533343"/>
            <a:ext cx="2072820" cy="96325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0BB431C-7BEC-48BA-BCB4-F506BE55E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573" y="4876800"/>
            <a:ext cx="1973335" cy="1547141"/>
          </a:xfrm>
          <a:prstGeom prst="rect">
            <a:avLst/>
          </a:prstGeom>
        </p:spPr>
      </p:pic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CE81481D-5E53-4292-93C4-7D20B36E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4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19D563C-93EB-13D4-E992-F442DA50764F}"/>
              </a:ext>
            </a:extLst>
          </p:cNvPr>
          <p:cNvSpPr txBox="1"/>
          <p:nvPr/>
        </p:nvSpPr>
        <p:spPr>
          <a:xfrm>
            <a:off x="7338757" y="2644168"/>
            <a:ext cx="4481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ED824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VKLJUČEVANJE VIROV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824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1B8047-80B2-99B9-D0AA-1916C7AB7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277" y="2337720"/>
            <a:ext cx="2176461" cy="218255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03F7C61-483C-C74B-5CAA-3C095FE0C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D3FE-A85B-4233-AD55-E11C82F0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/>
                </a:solidFill>
                <a:latin typeface="+mn-lt"/>
              </a:rPr>
              <a:t>Vključevanje virov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CB185-11C0-4EF9-ADBF-E7E233799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>
                <a:latin typeface="+mn-lt"/>
              </a:rPr>
              <a:t>Zbirajte in upravljajte vire, ki jih potrebujete.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+mn-lt"/>
              </a:rPr>
              <a:t>Pridobite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uporabite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materialne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nematerialne</a:t>
            </a:r>
            <a:r>
              <a:rPr lang="en-US" sz="2400" b="0" i="0" u="none" strike="noStrike" baseline="0" dirty="0">
                <a:latin typeface="+mn-lt"/>
              </a:rPr>
              <a:t> (</a:t>
            </a:r>
            <a:r>
              <a:rPr lang="en-US" sz="2400" b="0" i="0" u="none" strike="noStrike" baseline="0" dirty="0" err="1">
                <a:latin typeface="+mn-lt"/>
              </a:rPr>
              <a:t>znanje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izkušnje</a:t>
            </a:r>
            <a:r>
              <a:rPr lang="en-US" sz="2400" b="0" i="0" u="none" strike="noStrike" baseline="0" dirty="0">
                <a:latin typeface="+mn-lt"/>
              </a:rPr>
              <a:t>,</a:t>
            </a: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licence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patenti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ipd</a:t>
            </a:r>
            <a:r>
              <a:rPr lang="en-US" sz="2400" b="0" i="0" u="none" strike="noStrike" baseline="0" dirty="0">
                <a:latin typeface="+mn-lt"/>
              </a:rPr>
              <a:t>.) in </a:t>
            </a:r>
            <a:r>
              <a:rPr lang="en-US" sz="2400" b="0" i="0" u="none" strike="noStrike" baseline="0" dirty="0" err="1">
                <a:latin typeface="+mn-lt"/>
              </a:rPr>
              <a:t>digitalne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vire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ter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podatke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ki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jih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potrebujete</a:t>
            </a:r>
            <a:r>
              <a:rPr lang="sl-SI" sz="2400" dirty="0">
                <a:latin typeface="+mn-lt"/>
              </a:rPr>
              <a:t> </a:t>
            </a:r>
            <a:r>
              <a:rPr lang="pl-PL" sz="2400" b="0" i="0" u="none" strike="noStrike" baseline="0" dirty="0">
                <a:latin typeface="+mn-lt"/>
              </a:rPr>
              <a:t>za preskok od zamisli k dejanjem.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+mn-lt"/>
              </a:rPr>
              <a:t>Kar </a:t>
            </a:r>
            <a:r>
              <a:rPr lang="en-US" sz="2400" b="0" i="0" u="none" strike="noStrike" baseline="0" dirty="0" err="1">
                <a:latin typeface="+mn-lt"/>
              </a:rPr>
              <a:t>najbolj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izkoristite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omejena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sredstva</a:t>
            </a:r>
            <a:r>
              <a:rPr lang="en-US" sz="2400" b="0" i="0" u="none" strike="noStrike" baseline="0" dirty="0">
                <a:latin typeface="+mn-lt"/>
              </a:rPr>
              <a:t>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+mn-lt"/>
              </a:rPr>
              <a:t>Pridobite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uporabite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potrebne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kompetence</a:t>
            </a:r>
            <a:r>
              <a:rPr lang="en-US" sz="2400" b="0" i="0" u="none" strike="noStrike" baseline="0" dirty="0">
                <a:latin typeface="+mn-lt"/>
              </a:rPr>
              <a:t>, </a:t>
            </a:r>
            <a:r>
              <a:rPr lang="en-US" sz="2400" b="0" i="0" u="none" strike="noStrike" baseline="0" dirty="0" err="1">
                <a:latin typeface="+mn-lt"/>
              </a:rPr>
              <a:t>vključno</a:t>
            </a:r>
            <a:r>
              <a:rPr lang="en-US" sz="2400" b="0" i="0" u="none" strike="noStrike" baseline="0" dirty="0">
                <a:latin typeface="+mn-lt"/>
              </a:rPr>
              <a:t> s </a:t>
            </a:r>
            <a:r>
              <a:rPr lang="en-US" sz="2400" b="0" i="0" u="none" strike="noStrike" baseline="0" dirty="0" err="1">
                <a:latin typeface="+mn-lt"/>
              </a:rPr>
              <a:t>tehničnimi</a:t>
            </a:r>
            <a:r>
              <a:rPr lang="en-US" sz="2400" b="0" i="0" u="none" strike="noStrike" baseline="0" dirty="0">
                <a:latin typeface="+mn-lt"/>
              </a:rPr>
              <a:t>,</a:t>
            </a: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pl-PL" sz="2400" b="0" i="0" u="none" strike="noStrike" baseline="0" dirty="0">
                <a:latin typeface="+mn-lt"/>
              </a:rPr>
              <a:t>pravnimi, davčnimi znanji ter digitalnimi kompetencami.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4C7CA-685F-4EF0-BDBC-06FFABEB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07" y="4054361"/>
            <a:ext cx="3410426" cy="1619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5D8FE-83CB-4B7C-BBF0-494930718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8498" y="3367377"/>
            <a:ext cx="2677140" cy="230646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FF5F584-F59D-4510-B06F-2AAE7E8A1527}"/>
              </a:ext>
            </a:extLst>
          </p:cNvPr>
          <p:cNvSpPr txBox="1"/>
          <p:nvPr/>
        </p:nvSpPr>
        <p:spPr>
          <a:xfrm>
            <a:off x="636362" y="3756104"/>
            <a:ext cx="361405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„Time is the scarcest resource and</a:t>
            </a:r>
            <a:r>
              <a:rPr lang="sl-SI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 </a:t>
            </a:r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unless it is managed nothing else</a:t>
            </a:r>
            <a:r>
              <a:rPr lang="sl-SI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 </a:t>
            </a:r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can be managed.“ </a:t>
            </a:r>
          </a:p>
          <a:p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Peter Drucker</a:t>
            </a:r>
            <a:endParaRPr lang="sl-SI" sz="2000" b="1" dirty="0">
              <a:solidFill>
                <a:srgbClr val="639299"/>
              </a:solidFill>
              <a:latin typeface="Bradley Hand ITC" panose="03070402050302030203" pitchFamily="66" charset="0"/>
            </a:endParaRPr>
          </a:p>
          <a:p>
            <a:endParaRPr lang="en-GB" dirty="0"/>
          </a:p>
          <a:p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„Harness the power of peers.“</a:t>
            </a:r>
          </a:p>
          <a:p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Daniel H. Pink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235537E-70FD-4C64-A1CC-2B35EF4A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821" y="5490469"/>
            <a:ext cx="2072820" cy="96325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7F0C38C-32EE-44BD-8906-D3DF6380A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5150" y="96992"/>
            <a:ext cx="1314450" cy="833175"/>
          </a:xfrm>
          <a:prstGeom prst="rect">
            <a:avLst/>
          </a:prstGeom>
        </p:spPr>
      </p:pic>
      <p:sp>
        <p:nvSpPr>
          <p:cNvPr id="10" name="Označba mesta številke diapozitiva 9">
            <a:extLst>
              <a:ext uri="{FF2B5EF4-FFF2-40B4-BE49-F238E27FC236}">
                <a16:creationId xmlns:a16="http://schemas.microsoft.com/office/drawing/2014/main" id="{1AD7117B-649C-4E24-99F4-368A9B8C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0270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608F7C-A287-4AB4-B7E3-628754F3DD54}"/>
              </a:ext>
            </a:extLst>
          </p:cNvPr>
          <p:cNvGraphicFramePr/>
          <p:nvPr/>
        </p:nvGraphicFramePr>
        <p:xfrm>
          <a:off x="435429" y="719666"/>
          <a:ext cx="11068593" cy="57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00302493-4624-44C4-9E90-2CD935E09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15" y="5533343"/>
            <a:ext cx="2072820" cy="96325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3C31878-59C5-42E1-A7BC-5B3D3BB440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3737" y="4834614"/>
            <a:ext cx="2218171" cy="1911040"/>
          </a:xfrm>
          <a:prstGeom prst="rect">
            <a:avLst/>
          </a:prstGeom>
        </p:spPr>
      </p:pic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91C69852-DA35-4059-9189-5BD3E16A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5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F2A7133-0E42-4610-9BFE-D0A55A88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644558"/>
            <a:ext cx="7748587" cy="523712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2F6E530-6851-4593-A277-CA7026674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67" t="9127" r="36333" b="11905"/>
          <a:stretch/>
        </p:blipFill>
        <p:spPr>
          <a:xfrm>
            <a:off x="9546683" y="644558"/>
            <a:ext cx="1778542" cy="268128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6D2D27B-5AA6-4295-A095-671CF0D58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71" y="5647986"/>
            <a:ext cx="156680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43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19D563C-93EB-13D4-E992-F442DA50764F}"/>
              </a:ext>
            </a:extLst>
          </p:cNvPr>
          <p:cNvSpPr txBox="1"/>
          <p:nvPr/>
        </p:nvSpPr>
        <p:spPr>
          <a:xfrm>
            <a:off x="6026400" y="4075932"/>
            <a:ext cx="4369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9DC17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 DEJANJEM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DC17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8E92204-EB93-4A2C-FF6D-567108A68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  <p:pic>
        <p:nvPicPr>
          <p:cNvPr id="8" name="Grafika 7" descr="Clapper board with solid fill">
            <a:extLst>
              <a:ext uri="{FF2B5EF4-FFF2-40B4-BE49-F238E27FC236}">
                <a16:creationId xmlns:a16="http://schemas.microsoft.com/office/drawing/2014/main" id="{379BAF9B-EAA9-50A3-CC52-96A28DB56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4084" y="2096727"/>
            <a:ext cx="1757144" cy="17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91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19D563C-93EB-13D4-E992-F442DA50764F}"/>
              </a:ext>
            </a:extLst>
          </p:cNvPr>
          <p:cNvSpPr txBox="1"/>
          <p:nvPr/>
        </p:nvSpPr>
        <p:spPr>
          <a:xfrm>
            <a:off x="7451126" y="3307950"/>
            <a:ext cx="4369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9DC17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SODELOVANJE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DC17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8E92204-EB93-4A2C-FF6D-567108A68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  <p:pic>
        <p:nvPicPr>
          <p:cNvPr id="8" name="Grafika 7" descr="Clapper board with solid fill">
            <a:extLst>
              <a:ext uri="{FF2B5EF4-FFF2-40B4-BE49-F238E27FC236}">
                <a16:creationId xmlns:a16="http://schemas.microsoft.com/office/drawing/2014/main" id="{379BAF9B-EAA9-50A3-CC52-96A28DB56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8689" y="2705531"/>
            <a:ext cx="1757144" cy="17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3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ACD9-5006-4D57-9637-AB632B07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  <a:latin typeface="+mn-lt"/>
              </a:rPr>
              <a:t>Sodelovanje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3E39-D336-4772-A3F5-2EC9A9230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>
                <a:latin typeface="+mn-lt"/>
              </a:rPr>
              <a:t>Povežite se, sodelujte in mrežite.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latin typeface="+mn-lt"/>
              </a:rPr>
              <a:t> Sodelujte z drugimi pri prehodu od zamisli k dejanjem.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Mrežite</a:t>
            </a:r>
            <a:r>
              <a:rPr lang="en-US" sz="2400" b="0" i="0" u="none" strike="noStrike" baseline="0" dirty="0">
                <a:latin typeface="+mn-lt"/>
              </a:rPr>
              <a:t> 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nl-NL" sz="2400" b="0" i="0" u="none" strike="noStrike" baseline="0" dirty="0">
                <a:latin typeface="+mn-lt"/>
              </a:rPr>
              <a:t>Rešujte spore in se na pozitiven način soočite s tekmeci, kadar je</a:t>
            </a: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>
                <a:latin typeface="+mn-lt"/>
              </a:rPr>
              <a:t>to </a:t>
            </a:r>
            <a:r>
              <a:rPr lang="en-US" sz="2400" b="0" i="0" u="none" strike="noStrike" baseline="0" dirty="0" err="1">
                <a:latin typeface="+mn-lt"/>
              </a:rPr>
              <a:t>potrebno</a:t>
            </a:r>
            <a:r>
              <a:rPr lang="en-US" sz="2400" b="0" i="0" u="none" strike="noStrike" baseline="0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467EC-C9F5-402D-98B4-020FE97B5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66" y="3993658"/>
            <a:ext cx="3554309" cy="232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9F19C-BFC4-4C51-8981-04A64D0E8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34" y="4165492"/>
            <a:ext cx="5677692" cy="152421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635F069-43DE-4B43-BC82-58D50B31A62A}"/>
              </a:ext>
            </a:extLst>
          </p:cNvPr>
          <p:cNvSpPr txBox="1"/>
          <p:nvPr/>
        </p:nvSpPr>
        <p:spPr>
          <a:xfrm>
            <a:off x="8577943" y="1859340"/>
            <a:ext cx="3135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Teamwork makes</a:t>
            </a:r>
          </a:p>
          <a:p>
            <a:pPr algn="ctr"/>
            <a:r>
              <a:rPr lang="en-GB" sz="24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the dream work.</a:t>
            </a:r>
          </a:p>
          <a:p>
            <a:pPr algn="ctr"/>
            <a:r>
              <a:rPr lang="en-GB" sz="24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John C. </a:t>
            </a:r>
            <a:r>
              <a:rPr lang="en-GB" sz="2400" b="1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Maxwel</a:t>
            </a:r>
            <a:endParaRPr lang="en-GB" sz="2400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D8336AD-48F0-4F2E-83A9-FA40A73C8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070" y="5570197"/>
            <a:ext cx="3206774" cy="859611"/>
          </a:xfrm>
          <a:prstGeom prst="rect">
            <a:avLst/>
          </a:prstGeom>
        </p:spPr>
      </p:pic>
      <p:sp>
        <p:nvSpPr>
          <p:cNvPr id="13" name="Označba mesta številke diapozitiva 12">
            <a:extLst>
              <a:ext uri="{FF2B5EF4-FFF2-40B4-BE49-F238E27FC236}">
                <a16:creationId xmlns:a16="http://schemas.microsoft.com/office/drawing/2014/main" id="{83D19BC5-FB59-468D-A2C5-500B6A31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pPr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6373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608F7C-A287-4AB4-B7E3-628754F3DD54}"/>
              </a:ext>
            </a:extLst>
          </p:cNvPr>
          <p:cNvGraphicFramePr/>
          <p:nvPr/>
        </p:nvGraphicFramePr>
        <p:xfrm>
          <a:off x="435429" y="719666"/>
          <a:ext cx="11068593" cy="57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EAFB0CBE-9267-4887-9D89-3872D157A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829" y="5814139"/>
            <a:ext cx="2545896" cy="682455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9B6FCBF-7D2A-4C79-B4A5-BBDDB074E4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1"/>
          <a:stretch/>
        </p:blipFill>
        <p:spPr>
          <a:xfrm>
            <a:off x="9467849" y="4972381"/>
            <a:ext cx="2178501" cy="1524213"/>
          </a:xfrm>
          <a:prstGeom prst="rect">
            <a:avLst/>
          </a:prstGeom>
        </p:spPr>
      </p:pic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46FDE6C-6EB0-4DD8-A002-70B40DC5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32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63149" cy="14507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3600" b="1" dirty="0">
                <a:latin typeface="+mn-lt"/>
              </a:rPr>
              <a:t>A</a:t>
            </a:r>
            <a:r>
              <a:rPr lang="en-US" sz="3600" b="1" dirty="0" err="1">
                <a:latin typeface="+mn-lt"/>
              </a:rPr>
              <a:t>ktualne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probleme</a:t>
            </a:r>
            <a:r>
              <a:rPr lang="sl-SI" sz="3600" b="1" dirty="0">
                <a:latin typeface="+mn-lt"/>
              </a:rPr>
              <a:t> rešujemo z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inovacij</a:t>
            </a:r>
            <a:r>
              <a:rPr lang="sl-SI" sz="3600" b="1" dirty="0">
                <a:latin typeface="+mn-lt"/>
              </a:rPr>
              <a:t>ami, ki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ustvarjajo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dodano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vrednost</a:t>
            </a:r>
            <a:r>
              <a:rPr lang="sl-SI" sz="3600" b="1" dirty="0">
                <a:solidFill>
                  <a:schemeClr val="accent1"/>
                </a:solidFill>
                <a:latin typeface="+mn-lt"/>
              </a:rPr>
              <a:t>.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46" y="2308859"/>
            <a:ext cx="7427160" cy="4006215"/>
          </a:xfrm>
          <a:prstGeom prst="rect">
            <a:avLst/>
          </a:prstGeom>
        </p:spPr>
      </p:pic>
      <p:sp>
        <p:nvSpPr>
          <p:cNvPr id="4" name="Zaobljeni pravokotnik 3"/>
          <p:cNvSpPr/>
          <p:nvPr/>
        </p:nvSpPr>
        <p:spPr>
          <a:xfrm>
            <a:off x="7724775" y="5972175"/>
            <a:ext cx="809625" cy="3428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esna puščica 4"/>
          <p:cNvSpPr/>
          <p:nvPr/>
        </p:nvSpPr>
        <p:spPr>
          <a:xfrm>
            <a:off x="4743450" y="1765935"/>
            <a:ext cx="1952625" cy="13106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DODANA VREDNOST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391" y="6067424"/>
            <a:ext cx="923925" cy="24765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374D451-F8FF-CCB2-0740-3307D2C400B3}"/>
              </a:ext>
            </a:extLst>
          </p:cNvPr>
          <p:cNvSpPr txBox="1"/>
          <p:nvPr/>
        </p:nvSpPr>
        <p:spPr>
          <a:xfrm rot="19087229">
            <a:off x="521157" y="3092278"/>
            <a:ext cx="257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1"/>
                </a:solidFill>
              </a:rPr>
              <a:t>Design </a:t>
            </a:r>
            <a:r>
              <a:rPr lang="sl-SI" dirty="0" err="1">
                <a:solidFill>
                  <a:schemeClr val="accent1"/>
                </a:solidFill>
              </a:rPr>
              <a:t>thinking</a:t>
            </a:r>
            <a:r>
              <a:rPr lang="sl-SI" dirty="0">
                <a:solidFill>
                  <a:schemeClr val="accent1"/>
                </a:solidFill>
              </a:rPr>
              <a:t> metoda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9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19D563C-93EB-13D4-E992-F442DA50764F}"/>
              </a:ext>
            </a:extLst>
          </p:cNvPr>
          <p:cNvSpPr txBox="1"/>
          <p:nvPr/>
        </p:nvSpPr>
        <p:spPr>
          <a:xfrm>
            <a:off x="7163631" y="2893015"/>
            <a:ext cx="43695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9DC17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IZKUSTVENO UČENJE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DC17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8E92204-EB93-4A2C-FF6D-567108A68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  <p:pic>
        <p:nvPicPr>
          <p:cNvPr id="8" name="Grafika 7" descr="Clapper board with solid fill">
            <a:extLst>
              <a:ext uri="{FF2B5EF4-FFF2-40B4-BE49-F238E27FC236}">
                <a16:creationId xmlns:a16="http://schemas.microsoft.com/office/drawing/2014/main" id="{379BAF9B-EAA9-50A3-CC52-96A28DB56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8689" y="2705531"/>
            <a:ext cx="1757144" cy="17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9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2C91-6CE2-45DD-ACCD-65818054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  <a:latin typeface="+mn-lt"/>
              </a:rPr>
              <a:t>Izkustveno učenje	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531C-C2B1-414A-9834-DF92B2496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>
                <a:latin typeface="+mn-lt"/>
              </a:rPr>
              <a:t>Učite se skozi dejavnosti.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Katero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koli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pobudo</a:t>
            </a:r>
            <a:r>
              <a:rPr lang="en-US" sz="2400" b="0" i="0" u="none" strike="noStrike" baseline="0" dirty="0">
                <a:latin typeface="+mn-lt"/>
              </a:rPr>
              <a:t> za </a:t>
            </a:r>
            <a:r>
              <a:rPr lang="en-US" sz="2400" b="0" i="0" u="none" strike="noStrike" baseline="0" dirty="0" err="1">
                <a:latin typeface="+mn-lt"/>
              </a:rPr>
              <a:t>ustvarjanje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vrednosti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uporabite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kot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priložnost</a:t>
            </a:r>
            <a:r>
              <a:rPr lang="sl-SI" sz="2400" dirty="0">
                <a:latin typeface="+mn-lt"/>
              </a:rPr>
              <a:t> </a:t>
            </a:r>
            <a:r>
              <a:rPr lang="en-US" sz="2400" b="0" i="0" u="none" strike="noStrike" baseline="0" dirty="0">
                <a:latin typeface="+mn-lt"/>
              </a:rPr>
              <a:t>za </a:t>
            </a:r>
            <a:r>
              <a:rPr lang="en-US" sz="2400" b="0" i="0" u="none" strike="noStrike" baseline="0" dirty="0" err="1">
                <a:latin typeface="+mn-lt"/>
              </a:rPr>
              <a:t>učenje</a:t>
            </a:r>
            <a:r>
              <a:rPr lang="en-US" sz="2400" b="0" i="0" u="none" strike="noStrike" baseline="0" dirty="0"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latin typeface="+mn-lt"/>
              </a:rPr>
              <a:t> Učite se skupaj z drugimi, vključno z vrstniki in mentorji.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Razmislite</a:t>
            </a:r>
            <a:r>
              <a:rPr lang="en-US" sz="2400" b="0" i="0" u="none" strike="noStrike" baseline="0" dirty="0">
                <a:latin typeface="+mn-lt"/>
              </a:rPr>
              <a:t> in se </a:t>
            </a:r>
            <a:r>
              <a:rPr lang="en-US" sz="2400" b="0" i="0" u="none" strike="noStrike" baseline="0" dirty="0" err="1">
                <a:latin typeface="+mn-lt"/>
              </a:rPr>
              <a:t>učite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tako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iz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svojega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uspeha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napak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kot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iz</a:t>
            </a:r>
            <a:r>
              <a:rPr lang="sl-SI" sz="240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napak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uspehov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drugih</a:t>
            </a:r>
            <a:r>
              <a:rPr lang="en-US" sz="2400" b="0" i="0" u="none" strike="noStrike" baseline="0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43518-0DAF-4ADC-ABB0-6299F4041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99" y="4257963"/>
            <a:ext cx="2953162" cy="117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AC3B7F-FB74-4D76-B9E9-5C8D6EC06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t="13424" r="10504" b="9685"/>
          <a:stretch/>
        </p:blipFill>
        <p:spPr>
          <a:xfrm>
            <a:off x="9457508" y="4136571"/>
            <a:ext cx="2025832" cy="207264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7A1C64C-AC01-479D-83F7-17CEFD99C80F}"/>
              </a:ext>
            </a:extLst>
          </p:cNvPr>
          <p:cNvSpPr txBox="1"/>
          <p:nvPr/>
        </p:nvSpPr>
        <p:spPr>
          <a:xfrm>
            <a:off x="708660" y="4520666"/>
            <a:ext cx="31318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“A thorn of experience is worth more than a forest of warnings.„  </a:t>
            </a:r>
            <a:endParaRPr lang="sl-SI" sz="2400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GB" sz="24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James Russell Lowell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254C9C5-4B98-4A83-920B-EC4FA15F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352" y="338120"/>
            <a:ext cx="2545896" cy="682455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F0296F9-3BA6-478E-9116-D342D2D9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pPr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3164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608F7C-A287-4AB4-B7E3-628754F3DD54}"/>
              </a:ext>
            </a:extLst>
          </p:cNvPr>
          <p:cNvGraphicFramePr/>
          <p:nvPr/>
        </p:nvGraphicFramePr>
        <p:xfrm>
          <a:off x="435429" y="719666"/>
          <a:ext cx="11068593" cy="57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2E5DE5E3-86D1-4CAC-8C95-B1D3FF6A5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829" y="5814139"/>
            <a:ext cx="2545896" cy="68245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8417CB8-DB0F-4DE1-96C1-522C9D814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3878" y="4656819"/>
            <a:ext cx="2030144" cy="2072820"/>
          </a:xfrm>
          <a:prstGeom prst="rect">
            <a:avLst/>
          </a:prstGeom>
        </p:spPr>
      </p:pic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EF65B94-39D1-4A97-A5C2-1A47DEE6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46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1E5A2-7516-46BB-B23E-12C4CDFB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8EBB65"/>
                </a:solidFill>
              </a:rPr>
              <a:t>IZKUSTVENO UČENJE</a:t>
            </a:r>
            <a:endParaRPr lang="en-US" dirty="0">
              <a:solidFill>
                <a:srgbClr val="8EBB65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7ECCFC-5503-4897-89F1-FEC09813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>
                <a:solidFill>
                  <a:srgbClr val="8EBB65"/>
                </a:solidFill>
              </a:rPr>
              <a:t>Naučite se sprejeti in podati povratno informacijo:</a:t>
            </a:r>
            <a:endParaRPr lang="en-US" sz="2400" b="1" dirty="0">
              <a:solidFill>
                <a:srgbClr val="8EBB65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F9E2B1-99FD-42EC-B44E-92D3BA23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55" y="2274589"/>
            <a:ext cx="3992406" cy="402526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8F8A817-2B1E-402B-BB30-CF6D786D6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t="13424" r="10504" b="9685"/>
          <a:stretch/>
        </p:blipFill>
        <p:spPr>
          <a:xfrm>
            <a:off x="1140894" y="3136445"/>
            <a:ext cx="2025832" cy="20726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1CD12EF-CDE0-42B3-9EB2-2642116E0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302" y="286603"/>
            <a:ext cx="2545896" cy="68245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402DBD8-0D8C-4948-BCFF-4F7338750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830" y="3334565"/>
            <a:ext cx="2228850" cy="1676400"/>
          </a:xfrm>
          <a:prstGeom prst="rect">
            <a:avLst/>
          </a:prstGeom>
        </p:spPr>
      </p:pic>
      <p:sp>
        <p:nvSpPr>
          <p:cNvPr id="9" name="Znak »Ni dovoljeno« 8">
            <a:extLst>
              <a:ext uri="{FF2B5EF4-FFF2-40B4-BE49-F238E27FC236}">
                <a16:creationId xmlns:a16="http://schemas.microsoft.com/office/drawing/2014/main" id="{CBF492A2-44B5-44C2-BD23-D950B1EAD10F}"/>
              </a:ext>
            </a:extLst>
          </p:cNvPr>
          <p:cNvSpPr/>
          <p:nvPr/>
        </p:nvSpPr>
        <p:spPr>
          <a:xfrm>
            <a:off x="8282057" y="2366772"/>
            <a:ext cx="3596229" cy="3610696"/>
          </a:xfrm>
          <a:prstGeom prst="noSmoking">
            <a:avLst>
              <a:gd name="adj" fmla="val 9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00708307-9BA8-FE8B-11DE-94A205974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6" y="1151593"/>
            <a:ext cx="10337292" cy="4548408"/>
          </a:xfrm>
          <a:prstGeom prst="rect">
            <a:avLst/>
          </a:prstGeom>
        </p:spPr>
      </p:pic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5949FDF6-DBAA-8BD8-19F2-360A1B82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EDCA5DC-98B4-4CD0-9E54-73DBE947F18E}" type="slidenum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kvir 3">
            <a:extLst>
              <a:ext uri="{FF2B5EF4-FFF2-40B4-BE49-F238E27FC236}">
                <a16:creationId xmlns:a16="http://schemas.microsoft.com/office/drawing/2014/main" id="{5CD4DE3B-6AD8-4215-A16E-FEF8D8EBCB55}"/>
              </a:ext>
            </a:extLst>
          </p:cNvPr>
          <p:cNvSpPr/>
          <p:nvPr/>
        </p:nvSpPr>
        <p:spPr>
          <a:xfrm>
            <a:off x="390525" y="457200"/>
            <a:ext cx="11627304" cy="60025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005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E198312-11F0-543A-53B2-08E238FC9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90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1E5A2-7516-46BB-B23E-12C4CDFB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BB65"/>
                </a:solidFill>
              </a:rPr>
              <a:t>Learning through experience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7ECCFC-5503-4897-89F1-FEC09813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8EBB65"/>
                </a:solidFill>
              </a:rPr>
              <a:t>Learn how to give &amp; receive Feedback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F9E2B1-99FD-42EC-B44E-92D3BA23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55" y="2284114"/>
            <a:ext cx="3992406" cy="402526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BCE14C2-049D-46D8-8634-F6AAD827B01D}"/>
              </a:ext>
            </a:extLst>
          </p:cNvPr>
          <p:cNvSpPr txBox="1"/>
          <p:nvPr/>
        </p:nvSpPr>
        <p:spPr>
          <a:xfrm>
            <a:off x="1184366" y="3429000"/>
            <a:ext cx="3605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thorn of experience is worth more than a forest of warnings.„  James Russell Lowell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F25B86C-971D-01BF-5553-F93DEFDDB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1" y="145718"/>
            <a:ext cx="3267739" cy="9083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4EEF92A-0478-EB43-87D7-141BBE0A0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827255"/>
            <a:ext cx="3182388" cy="126198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528BBCC-72C0-F269-52E5-EBC2DF17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22549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l-S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CEFood2022, Slovenia</a:t>
            </a:r>
            <a:r>
              <a:rPr kumimoji="0" lang="sl-SI" altLang="sl-S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27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B21DE66-CC52-4064-A9EE-0037F7F0E921}"/>
              </a:ext>
            </a:extLst>
          </p:cNvPr>
          <p:cNvSpPr/>
          <p:nvPr/>
        </p:nvSpPr>
        <p:spPr>
          <a:xfrm>
            <a:off x="9625781" y="64256"/>
            <a:ext cx="2556387" cy="156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B3D5764-8A97-4F0F-876D-9834FAF51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04" y="398056"/>
            <a:ext cx="4483225" cy="268993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6382B5B-F913-4A2A-8C83-A89259454E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" y="5418279"/>
            <a:ext cx="866209" cy="777674"/>
          </a:xfrm>
          <a:prstGeom prst="rect">
            <a:avLst/>
          </a:prstGeom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F97844E0-BA87-4111-A720-829621659253}"/>
              </a:ext>
            </a:extLst>
          </p:cNvPr>
          <p:cNvSpPr/>
          <p:nvPr/>
        </p:nvSpPr>
        <p:spPr>
          <a:xfrm>
            <a:off x="9311184" y="873913"/>
            <a:ext cx="2664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Applying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EntreComp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attract young people to the 1st European manufacturing sector: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agrifood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industry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543DA4F-5A1F-413D-B6E8-9773B9644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875"/>
          <a:stretch/>
        </p:blipFill>
        <p:spPr>
          <a:xfrm>
            <a:off x="8207964" y="3168171"/>
            <a:ext cx="2696010" cy="178499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C43BF94-8130-45FD-A8FD-08A0248CFC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62" t="20603" b="21692"/>
          <a:stretch/>
        </p:blipFill>
        <p:spPr>
          <a:xfrm>
            <a:off x="8028882" y="4871764"/>
            <a:ext cx="3193798" cy="55854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7CE6A53-8616-480A-8B6E-EF3E76D90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155" y="5403289"/>
            <a:ext cx="839862" cy="8930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F767ED4-761A-4A0E-8C1B-A587998105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9993" y="5450282"/>
            <a:ext cx="1338860" cy="878144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69C0198-3309-4969-93E4-C4AAC579D5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8943" y="5633828"/>
            <a:ext cx="1633856" cy="58647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061ED50C-05CF-45C3-B04E-C3927759CB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816" y="5633828"/>
            <a:ext cx="1908213" cy="688908"/>
          </a:xfrm>
          <a:prstGeom prst="rect">
            <a:avLst/>
          </a:prstGeom>
        </p:spPr>
      </p:pic>
      <p:pic>
        <p:nvPicPr>
          <p:cNvPr id="18" name="Slika 17" descr="Slika, ki vsebuje besede besedilo&#10;&#10;Opis je samodejno ustvarjen">
            <a:extLst>
              <a:ext uri="{FF2B5EF4-FFF2-40B4-BE49-F238E27FC236}">
                <a16:creationId xmlns:a16="http://schemas.microsoft.com/office/drawing/2014/main" id="{813DFA2C-03E6-4DEA-8018-996A651B138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29" y="5652705"/>
            <a:ext cx="1914900" cy="48134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6915647-BFAA-4992-9692-127B11C794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456" y="430257"/>
            <a:ext cx="4962574" cy="4505334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C9E34D4-D6D3-4A11-B0D3-76048104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37</a:t>
            </a:fld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A00955B-E6F4-FB7E-85D7-4D9214D955E4}"/>
              </a:ext>
            </a:extLst>
          </p:cNvPr>
          <p:cNvSpPr txBox="1"/>
          <p:nvPr/>
        </p:nvSpPr>
        <p:spPr>
          <a:xfrm>
            <a:off x="4514751" y="3432688"/>
            <a:ext cx="40019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Več info:</a:t>
            </a:r>
          </a:p>
          <a:p>
            <a:pPr algn="ctr"/>
            <a:r>
              <a:rPr lang="sl-SI" sz="14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13"/>
              </a:rPr>
              <a:t>www.gzs.si/EntreCompFood</a:t>
            </a:r>
            <a:r>
              <a:rPr lang="sl-SI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ctr"/>
            <a:endParaRPr lang="sl-SI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sl-SI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sl-SI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5D48D2E-CC62-5A11-5726-00B7A664C6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375" y="4020088"/>
            <a:ext cx="409575" cy="3905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A6E05B8-676D-57AD-F6B2-DFE9AB4177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6920" y="4065863"/>
            <a:ext cx="447675" cy="35242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A98CB7D-A954-7ADA-AFA7-6639580E35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6565" y="4034375"/>
            <a:ext cx="4857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67E9AF-6CAD-4681-B33E-ACC43985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2800" b="1" dirty="0">
                <a:latin typeface="+mn-lt"/>
              </a:rPr>
              <a:t>Ključne kompetence za podjetništvo so identificirane.</a:t>
            </a:r>
            <a:endParaRPr lang="en-GB" sz="2800" b="1" dirty="0">
              <a:latin typeface="+mn-lt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B45035-F34F-4D3A-B17F-B4A06ABE5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Skupni</a:t>
            </a:r>
            <a:r>
              <a:rPr lang="en-US" dirty="0"/>
              <a:t> </a:t>
            </a:r>
            <a:r>
              <a:rPr lang="en-US" dirty="0" err="1"/>
              <a:t>raziskovalni</a:t>
            </a:r>
            <a:r>
              <a:rPr lang="en-US" dirty="0"/>
              <a:t> center je </a:t>
            </a:r>
            <a:r>
              <a:rPr lang="en-US" dirty="0" err="1"/>
              <a:t>leta</a:t>
            </a:r>
            <a:r>
              <a:rPr lang="en-US" dirty="0"/>
              <a:t> 2016 </a:t>
            </a:r>
            <a:r>
              <a:rPr lang="en-US" dirty="0" err="1"/>
              <a:t>izdal</a:t>
            </a:r>
            <a:r>
              <a:rPr lang="en-US" dirty="0"/>
              <a:t> </a:t>
            </a:r>
            <a:r>
              <a:rPr lang="en-US" dirty="0" err="1"/>
              <a:t>kompetenčni</a:t>
            </a:r>
            <a:r>
              <a:rPr lang="en-US" dirty="0"/>
              <a:t> </a:t>
            </a:r>
            <a:r>
              <a:rPr lang="en-US" dirty="0" err="1"/>
              <a:t>okvir</a:t>
            </a:r>
            <a:r>
              <a:rPr lang="en-US" dirty="0"/>
              <a:t> </a:t>
            </a:r>
            <a:r>
              <a:rPr lang="en-US" dirty="0" err="1"/>
              <a:t>EntreComp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podjetništvo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podlagi</a:t>
            </a:r>
            <a:r>
              <a:rPr lang="en-US" dirty="0"/>
              <a:t> </a:t>
            </a:r>
            <a:r>
              <a:rPr lang="en-US" dirty="0" err="1"/>
              <a:t>obširne</a:t>
            </a:r>
            <a:r>
              <a:rPr lang="en-US" dirty="0"/>
              <a:t> </a:t>
            </a:r>
            <a:r>
              <a:rPr lang="en-US" dirty="0" err="1"/>
              <a:t>študije</a:t>
            </a:r>
            <a:r>
              <a:rPr lang="sl-SI" dirty="0"/>
              <a:t>, kaj podjetniki znajo</a:t>
            </a:r>
            <a:r>
              <a:rPr lang="en-US" dirty="0"/>
              <a:t> in</a:t>
            </a:r>
            <a:r>
              <a:rPr lang="sl-SI" dirty="0"/>
              <a:t> kakšne so njihove navade.</a:t>
            </a:r>
          </a:p>
          <a:p>
            <a:endParaRPr lang="sl-SI" dirty="0"/>
          </a:p>
          <a:p>
            <a:endParaRPr lang="en-GB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31E5EA2-16D9-4323-A4F0-9F24C034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60" y="2723228"/>
            <a:ext cx="4624660" cy="24789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8ACFC4D-4DB7-49A5-8EDD-9D09FE7F5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00" y="2458065"/>
            <a:ext cx="6079774" cy="35923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735" y="5115753"/>
            <a:ext cx="1127510" cy="1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57E89B6-8E62-5F2D-5D82-E1EF4213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251" y="1680917"/>
            <a:ext cx="1798476" cy="187773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7AE3F5E-A9A5-46A7-FB38-280E566D6001}"/>
              </a:ext>
            </a:extLst>
          </p:cNvPr>
          <p:cNvSpPr txBox="1"/>
          <p:nvPr/>
        </p:nvSpPr>
        <p:spPr>
          <a:xfrm>
            <a:off x="6096000" y="3607423"/>
            <a:ext cx="4088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69A2B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ZAMISLI IN PRILOŽNOSTI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69A2B3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D2BB6C6-C52D-DB2B-5837-B8700CE3F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F8DE25-C594-DF5D-BE68-D200E8FC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5"/>
          <a:stretch/>
        </p:blipFill>
        <p:spPr>
          <a:xfrm>
            <a:off x="10861137" y="5687852"/>
            <a:ext cx="959542" cy="6353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7991C5-163C-C2D9-1793-1676474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4" y="6395120"/>
            <a:ext cx="926875" cy="2594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9EE015F-7040-5808-6274-EB3087FD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0" t="2112"/>
          <a:stretch/>
        </p:blipFill>
        <p:spPr>
          <a:xfrm>
            <a:off x="9348408" y="5713667"/>
            <a:ext cx="1512729" cy="94087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57E89B6-8E62-5F2D-5D82-E1EF4213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893" y="2490133"/>
            <a:ext cx="1798476" cy="187773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7AE3F5E-A9A5-46A7-FB38-280E566D6001}"/>
              </a:ext>
            </a:extLst>
          </p:cNvPr>
          <p:cNvSpPr txBox="1"/>
          <p:nvPr/>
        </p:nvSpPr>
        <p:spPr>
          <a:xfrm>
            <a:off x="7025148" y="3013499"/>
            <a:ext cx="50398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69A2B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USTVARJALNOST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69A2B3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18B9AD9-6C65-8E7C-B60F-FDAD7100C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55" y="588017"/>
            <a:ext cx="533446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6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E2EC-0C16-4637-9B9E-B0BF6AF7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639299"/>
                </a:solidFill>
                <a:latin typeface="+mn-lt"/>
              </a:rPr>
              <a:t>Ustvarjalnost</a:t>
            </a:r>
            <a:endParaRPr lang="en-US" b="1" dirty="0">
              <a:solidFill>
                <a:srgbClr val="63929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1ADDB-8C2D-4FAB-A68D-C0EADBB73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>
                <a:latin typeface="+mn-lt"/>
              </a:rPr>
              <a:t>Razvijanje ustvarjalnih in ciljno naravnanih zamisli.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Razvijte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različne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zamisli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priložnosti</a:t>
            </a:r>
            <a:r>
              <a:rPr lang="en-US" sz="2400" b="0" i="0" u="none" strike="noStrike" baseline="0" dirty="0">
                <a:latin typeface="+mn-lt"/>
              </a:rPr>
              <a:t> za </a:t>
            </a:r>
            <a:r>
              <a:rPr lang="en-US" sz="2400" b="0" i="0" u="none" strike="noStrike" baseline="0" dirty="0" err="1">
                <a:latin typeface="+mn-lt"/>
              </a:rPr>
              <a:t>ustvarjanje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vrednosti</a:t>
            </a:r>
            <a:r>
              <a:rPr lang="en-US" sz="2400" b="0" i="0" u="none" strike="noStrike" baseline="0" dirty="0">
                <a:latin typeface="+mn-lt"/>
              </a:rPr>
              <a:t>,</a:t>
            </a: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vključno</a:t>
            </a:r>
            <a:r>
              <a:rPr lang="en-US" sz="2400" b="0" i="0" u="none" strike="noStrike" baseline="0" dirty="0">
                <a:latin typeface="+mn-lt"/>
              </a:rPr>
              <a:t> z </a:t>
            </a:r>
            <a:r>
              <a:rPr lang="en-US" sz="2400" b="0" i="0" u="none" strike="noStrike" baseline="0" dirty="0" err="1">
                <a:latin typeface="+mn-lt"/>
              </a:rPr>
              <a:t>boljšimi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rešitvami</a:t>
            </a:r>
            <a:r>
              <a:rPr lang="en-US" sz="2400" b="0" i="0" u="none" strike="noStrike" baseline="0" dirty="0">
                <a:latin typeface="+mn-lt"/>
              </a:rPr>
              <a:t> za </a:t>
            </a:r>
            <a:r>
              <a:rPr lang="en-US" sz="2400" b="0" i="0" u="none" strike="noStrike" baseline="0" dirty="0" err="1">
                <a:latin typeface="+mn-lt"/>
              </a:rPr>
              <a:t>obstoječe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prihajajoče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izzive</a:t>
            </a:r>
            <a:r>
              <a:rPr lang="en-US" sz="2400" b="0" i="0" u="none" strike="noStrike" baseline="0" dirty="0">
                <a:latin typeface="+mn-lt"/>
              </a:rPr>
              <a:t>.</a:t>
            </a:r>
            <a:endParaRPr lang="sl-SI" sz="2400" b="0" i="0" u="none" strike="noStrike" baseline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Raziskujte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inovativno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preizkušajte</a:t>
            </a:r>
            <a:r>
              <a:rPr lang="en-US" sz="2400" b="0" i="0" u="none" strike="noStrike" baseline="0" dirty="0"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Združite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znanje</a:t>
            </a:r>
            <a:r>
              <a:rPr lang="en-US" sz="2400" b="0" i="0" u="none" strike="noStrike" baseline="0" dirty="0">
                <a:latin typeface="+mn-lt"/>
              </a:rPr>
              <a:t> in </a:t>
            </a:r>
            <a:r>
              <a:rPr lang="en-US" sz="2400" b="0" i="0" u="none" strike="noStrike" baseline="0" dirty="0" err="1">
                <a:latin typeface="+mn-lt"/>
              </a:rPr>
              <a:t>vire</a:t>
            </a:r>
            <a:r>
              <a:rPr lang="en-US" sz="2400" b="0" i="0" u="none" strike="noStrike" baseline="0" dirty="0">
                <a:latin typeface="+mn-lt"/>
              </a:rPr>
              <a:t> za </a:t>
            </a:r>
            <a:r>
              <a:rPr lang="en-US" sz="2400" b="0" i="0" u="none" strike="noStrike" baseline="0" dirty="0" err="1">
                <a:latin typeface="+mn-lt"/>
              </a:rPr>
              <a:t>doseganje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boljših</a:t>
            </a:r>
            <a:r>
              <a:rPr lang="en-US" sz="2400" b="0" i="0" u="none" strike="noStrike" baseline="0" dirty="0">
                <a:latin typeface="+mn-lt"/>
              </a:rPr>
              <a:t> </a:t>
            </a:r>
            <a:r>
              <a:rPr lang="en-US" sz="2400" b="0" i="0" u="none" strike="noStrike" baseline="0" dirty="0" err="1">
                <a:latin typeface="+mn-lt"/>
              </a:rPr>
              <a:t>rezultatov</a:t>
            </a:r>
            <a:r>
              <a:rPr lang="en-US" sz="2400" b="0" i="0" u="none" strike="noStrike" baseline="0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8817C-43CE-46E7-AF0E-DAE08A0E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88" y="4120675"/>
            <a:ext cx="2629267" cy="2191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DF31C-DFE6-4160-BB36-20F64C9FA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31" y="3206556"/>
            <a:ext cx="3308052" cy="300363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EB6A9E0-6E72-4979-B51C-8610D76D7E31}"/>
              </a:ext>
            </a:extLst>
          </p:cNvPr>
          <p:cNvSpPr txBox="1"/>
          <p:nvPr/>
        </p:nvSpPr>
        <p:spPr>
          <a:xfrm>
            <a:off x="1584960" y="4708372"/>
            <a:ext cx="4014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„</a:t>
            </a:r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Creativity is intelligence having fun.</a:t>
            </a:r>
            <a:r>
              <a:rPr lang="sl-SI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“</a:t>
            </a:r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 </a:t>
            </a:r>
            <a:endParaRPr lang="sl-SI" sz="2000" b="1" dirty="0">
              <a:solidFill>
                <a:srgbClr val="639299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GB" sz="2000" b="1" dirty="0">
                <a:solidFill>
                  <a:srgbClr val="639299"/>
                </a:solidFill>
                <a:latin typeface="Bradley Hand ITC" panose="03070402050302030203" pitchFamily="66" charset="0"/>
              </a:rPr>
              <a:t>Albert Einstein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5BBEE2-2A41-4B52-A082-ED083F2F2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77" y="5448433"/>
            <a:ext cx="2176461" cy="841321"/>
          </a:xfrm>
          <a:prstGeom prst="rect">
            <a:avLst/>
          </a:prstGeom>
        </p:spPr>
      </p:pic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84F0E86-ACA4-4FE9-870D-550BA408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712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608F7C-A287-4AB4-B7E3-628754F3DD54}"/>
              </a:ext>
            </a:extLst>
          </p:cNvPr>
          <p:cNvGraphicFramePr/>
          <p:nvPr/>
        </p:nvGraphicFramePr>
        <p:xfrm>
          <a:off x="435429" y="719666"/>
          <a:ext cx="11068593" cy="57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CCA8FCA4-6C2B-4E45-AB11-62499B1B0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77" y="5448433"/>
            <a:ext cx="2176461" cy="84132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051A2D1-4BBE-41DC-9356-365F3D482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6184" y="4629149"/>
            <a:ext cx="2269990" cy="2064769"/>
          </a:xfrm>
          <a:prstGeom prst="rect">
            <a:avLst/>
          </a:prstGeom>
        </p:spPr>
      </p:pic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38A9D49-4498-4A1B-B6C6-E25AF87C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2857-8EC9-4282-8CA2-F18AEDF29E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B7D214E-7ED6-8685-A1AA-EBA5BDC0B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98"/>
          <a:stretch/>
        </p:blipFill>
        <p:spPr>
          <a:xfrm>
            <a:off x="1282700" y="1917700"/>
            <a:ext cx="9162542" cy="43688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2EF2B9E-9251-B71C-1870-685216F3C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0" y="5321300"/>
            <a:ext cx="965200" cy="9652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D1F6B40-2856-F6D2-6BB3-BBE4B27F7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4" y="2136726"/>
            <a:ext cx="1798476" cy="187773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2E18D86-C5FB-23FA-8DFF-1CE46B7516A1}"/>
              </a:ext>
            </a:extLst>
          </p:cNvPr>
          <p:cNvSpPr txBox="1"/>
          <p:nvPr/>
        </p:nvSpPr>
        <p:spPr>
          <a:xfrm>
            <a:off x="-862225" y="4042482"/>
            <a:ext cx="4088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600" b="1" i="0" u="none" strike="noStrike" kern="1200" cap="none" spc="0" normalizeH="0" baseline="0" noProof="0" dirty="0">
                <a:ln>
                  <a:noFill/>
                </a:ln>
                <a:solidFill>
                  <a:srgbClr val="69A2B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IDEJA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69A2B3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6" name="Grafika 5" descr="Clapper board with solid fill">
            <a:extLst>
              <a:ext uri="{FF2B5EF4-FFF2-40B4-BE49-F238E27FC236}">
                <a16:creationId xmlns:a16="http://schemas.microsoft.com/office/drawing/2014/main" id="{87BB840B-820A-5AE1-0953-9288795C7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3976" y="1318447"/>
            <a:ext cx="1757144" cy="1757144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4CEB351-6FCD-FE10-535D-146A022D59CF}"/>
              </a:ext>
            </a:extLst>
          </p:cNvPr>
          <p:cNvSpPr txBox="1"/>
          <p:nvPr/>
        </p:nvSpPr>
        <p:spPr>
          <a:xfrm>
            <a:off x="9225266" y="2855885"/>
            <a:ext cx="3794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>
                <a:ln>
                  <a:noFill/>
                </a:ln>
                <a:solidFill>
                  <a:srgbClr val="9DC17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ZMAGA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DC17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D8104AE9-CEA8-F964-FA06-4C6C1394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639299"/>
                </a:solidFill>
              </a:rPr>
              <a:t>Ideja je le prvi korak, na poti do uspeha.</a:t>
            </a:r>
            <a:endParaRPr lang="en-GB" sz="3600" b="1" dirty="0">
              <a:solidFill>
                <a:srgbClr val="639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7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iva">
  <a:themeElements>
    <a:clrScheme name="Po meri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70AD47"/>
      </a:accent2>
      <a:accent3>
        <a:srgbClr val="5E7494"/>
      </a:accent3>
      <a:accent4>
        <a:srgbClr val="FFC000"/>
      </a:accent4>
      <a:accent5>
        <a:srgbClr val="5B9BD5"/>
      </a:accent5>
      <a:accent6>
        <a:srgbClr val="B4C6E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1_Retrospektiva">
  <a:themeElements>
    <a:clrScheme name="Po meri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70AD47"/>
      </a:accent2>
      <a:accent3>
        <a:srgbClr val="5E7494"/>
      </a:accent3>
      <a:accent4>
        <a:srgbClr val="FFC000"/>
      </a:accent4>
      <a:accent5>
        <a:srgbClr val="5B9BD5"/>
      </a:accent5>
      <a:accent6>
        <a:srgbClr val="B4C6E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Retrospektiva">
  <a:themeElements>
    <a:clrScheme name="Po meri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70AD47"/>
      </a:accent2>
      <a:accent3>
        <a:srgbClr val="5E7494"/>
      </a:accent3>
      <a:accent4>
        <a:srgbClr val="FFC000"/>
      </a:accent4>
      <a:accent5>
        <a:srgbClr val="5B9BD5"/>
      </a:accent5>
      <a:accent6>
        <a:srgbClr val="B4C6E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8.xml><?xml version="1.0" encoding="utf-8"?>
<a:theme xmlns:a="http://schemas.openxmlformats.org/drawingml/2006/main" name="2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1045</Words>
  <Application>Microsoft Office PowerPoint</Application>
  <PresentationFormat>Širokozaslonsko</PresentationFormat>
  <Paragraphs>168</Paragraphs>
  <Slides>37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8</vt:i4>
      </vt:variant>
      <vt:variant>
        <vt:lpstr>Naslovi diapozitivov</vt:lpstr>
      </vt:variant>
      <vt:variant>
        <vt:i4>37</vt:i4>
      </vt:variant>
    </vt:vector>
  </HeadingPairs>
  <TitlesOfParts>
    <vt:vector size="53" baseType="lpstr">
      <vt:lpstr>Arial</vt:lpstr>
      <vt:lpstr>Arial Narrow</vt:lpstr>
      <vt:lpstr>Bradley Hand ITC</vt:lpstr>
      <vt:lpstr>Calibri</vt:lpstr>
      <vt:lpstr>Calibri Light</vt:lpstr>
      <vt:lpstr>Ink Free</vt:lpstr>
      <vt:lpstr>Source Sans Pro</vt:lpstr>
      <vt:lpstr>Verdana</vt:lpstr>
      <vt:lpstr>Officeova tema</vt:lpstr>
      <vt:lpstr>Retrospektiva</vt:lpstr>
      <vt:lpstr>1_Retrospektiva</vt:lpstr>
      <vt:lpstr>Načrt po meri</vt:lpstr>
      <vt:lpstr>1_Načrt po meri</vt:lpstr>
      <vt:lpstr>Office Theme</vt:lpstr>
      <vt:lpstr>2_Retrospektiva</vt:lpstr>
      <vt:lpstr>2_Načrt po meri</vt:lpstr>
      <vt:lpstr>Podjetništvo je:  ko iz ideje  ustvarimo živilo  z dodano vrednostjo. </vt:lpstr>
      <vt:lpstr>V prihodnjih letih nujno potrebujemo inovacije za zeleni in digitalni prehod v kmetijstvu in živilstvu.</vt:lpstr>
      <vt:lpstr>Aktualne probleme rešujemo z inovacijami, ki ustvarjajo dodano vrednost.</vt:lpstr>
      <vt:lpstr>Ključne kompetence za podjetništvo so identificirane.</vt:lpstr>
      <vt:lpstr>PowerPointova predstavitev</vt:lpstr>
      <vt:lpstr>PowerPointova predstavitev</vt:lpstr>
      <vt:lpstr>Ustvarjalnost</vt:lpstr>
      <vt:lpstr>PowerPointova predstavitev</vt:lpstr>
      <vt:lpstr>Ideja je le prvi korak, na poti do uspeha.</vt:lpstr>
      <vt:lpstr>PowerPointova predstavitev</vt:lpstr>
      <vt:lpstr>„Prihodnosti  ne moremo prebrati,   prihodnost  moramo  oblikovati  in  jo napisati.“</vt:lpstr>
      <vt:lpstr>Vizija</vt:lpstr>
      <vt:lpstr>PowerPointova predstavitev</vt:lpstr>
      <vt:lpstr>Pot do vaše vizije naj bo posuta s „SMART“ cilji: </vt:lpstr>
      <vt:lpstr>PowerPointova predstavitev</vt:lpstr>
      <vt:lpstr>Etično in trajnostno razmišljanje</vt:lpstr>
      <vt:lpstr>PowerPointova predstavitev</vt:lpstr>
      <vt:lpstr>PowerPointova predstavitev</vt:lpstr>
      <vt:lpstr>PowerPointova predstavitev</vt:lpstr>
      <vt:lpstr>Motiviranost in vztrajnost</vt:lpstr>
      <vt:lpstr>PowerPointova predstavitev</vt:lpstr>
      <vt:lpstr>PowerPointova predstavitev</vt:lpstr>
      <vt:lpstr>Vključevanje virov</vt:lpstr>
      <vt:lpstr>PowerPointova predstavitev</vt:lpstr>
      <vt:lpstr>PowerPointova predstavitev</vt:lpstr>
      <vt:lpstr>PowerPointova predstavitev</vt:lpstr>
      <vt:lpstr>PowerPointova predstavitev</vt:lpstr>
      <vt:lpstr>Sodelovanje</vt:lpstr>
      <vt:lpstr>PowerPointova predstavitev</vt:lpstr>
      <vt:lpstr>PowerPointova predstavitev</vt:lpstr>
      <vt:lpstr>Izkustveno učenje </vt:lpstr>
      <vt:lpstr>PowerPointova predstavitev</vt:lpstr>
      <vt:lpstr>IZKUSTVENO UČENJE</vt:lpstr>
      <vt:lpstr>PowerPointova predstavitev</vt:lpstr>
      <vt:lpstr>PowerPointova predstavitev</vt:lpstr>
      <vt:lpstr>Learning through experience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Urška Pivk Kupirovič</dc:creator>
  <cp:lastModifiedBy>Urška Pivk Kupirovič</cp:lastModifiedBy>
  <cp:revision>14</cp:revision>
  <cp:lastPrinted>2022-06-16T07:36:11Z</cp:lastPrinted>
  <dcterms:created xsi:type="dcterms:W3CDTF">2022-06-14T09:24:58Z</dcterms:created>
  <dcterms:modified xsi:type="dcterms:W3CDTF">2023-04-14T08:36:55Z</dcterms:modified>
</cp:coreProperties>
</file>